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40"/>
  </p:notesMasterIdLst>
  <p:handoutMasterIdLst>
    <p:handoutMasterId r:id="rId41"/>
  </p:handoutMasterIdLst>
  <p:sldIdLst>
    <p:sldId id="256" r:id="rId2"/>
    <p:sldId id="265" r:id="rId3"/>
    <p:sldId id="297" r:id="rId4"/>
    <p:sldId id="344" r:id="rId5"/>
    <p:sldId id="266" r:id="rId6"/>
    <p:sldId id="343" r:id="rId7"/>
    <p:sldId id="334" r:id="rId8"/>
    <p:sldId id="278" r:id="rId9"/>
    <p:sldId id="258" r:id="rId10"/>
    <p:sldId id="279" r:id="rId11"/>
    <p:sldId id="299" r:id="rId12"/>
    <p:sldId id="335" r:id="rId13"/>
    <p:sldId id="289" r:id="rId14"/>
    <p:sldId id="345" r:id="rId15"/>
    <p:sldId id="304" r:id="rId16"/>
    <p:sldId id="336" r:id="rId17"/>
    <p:sldId id="328" r:id="rId18"/>
    <p:sldId id="347" r:id="rId19"/>
    <p:sldId id="291" r:id="rId20"/>
    <p:sldId id="346" r:id="rId21"/>
    <p:sldId id="341" r:id="rId22"/>
    <p:sldId id="342" r:id="rId23"/>
    <p:sldId id="339" r:id="rId24"/>
    <p:sldId id="338" r:id="rId25"/>
    <p:sldId id="337" r:id="rId26"/>
    <p:sldId id="333" r:id="rId27"/>
    <p:sldId id="329" r:id="rId28"/>
    <p:sldId id="330" r:id="rId29"/>
    <p:sldId id="348" r:id="rId30"/>
    <p:sldId id="331" r:id="rId31"/>
    <p:sldId id="332" r:id="rId32"/>
    <p:sldId id="349" r:id="rId33"/>
    <p:sldId id="308" r:id="rId34"/>
    <p:sldId id="312" r:id="rId35"/>
    <p:sldId id="315" r:id="rId36"/>
    <p:sldId id="317" r:id="rId37"/>
    <p:sldId id="324" r:id="rId38"/>
    <p:sldId id="275" r:id="rId39"/>
  </p:sldIdLst>
  <p:sldSz cx="9144000" cy="6858000" type="screen4x3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7F0B6"/>
    <a:srgbClr val="FCBD3E"/>
    <a:srgbClr val="FF6699"/>
    <a:srgbClr val="FFCC66"/>
    <a:srgbClr val="CCCC00"/>
    <a:srgbClr val="8C8391"/>
    <a:srgbClr val="FF01FF"/>
    <a:srgbClr val="BD7D7D"/>
    <a:srgbClr val="A07F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13" autoAdjust="0"/>
    <p:restoredTop sz="94660"/>
  </p:normalViewPr>
  <p:slideViewPr>
    <p:cSldViewPr>
      <p:cViewPr varScale="1">
        <p:scale>
          <a:sx n="70" d="100"/>
          <a:sy n="70" d="100"/>
        </p:scale>
        <p:origin x="81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Nisbah Jantina Pusat Latihan Daerah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8BB-4D7D-947E-0A067C7C2F29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8BB-4D7D-947E-0A067C7C2F29}"/>
              </c:ext>
            </c:extLst>
          </c:dPt>
          <c:dLbls>
            <c:dLbl>
              <c:idx val="0"/>
              <c:layout>
                <c:manualLayout>
                  <c:x val="-0.51549740106016162"/>
                  <c:y val="-0.10381375122227368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50.27%</a:t>
                    </a:r>
                    <a:endParaRPr lang="en-US" sz="2400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8BB-4D7D-947E-0A067C7C2F2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5042327981061191"/>
                  <c:y val="-8.872034378055677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400" dirty="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49.73%</a:t>
                    </a:r>
                    <a:endParaRPr lang="en-US" sz="2400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8BB-4D7D-947E-0A067C7C2F2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lelaki</c:v>
                </c:pt>
                <c:pt idx="1">
                  <c:v>Perempuan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50.27</c:v>
                </c:pt>
                <c:pt idx="1">
                  <c:v>49.73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8BB-4D7D-947E-0A067C7C2F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Nisbah Jantina Pusat Latihan Daerah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8BB-4D7D-947E-0A067C7C2F29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8BB-4D7D-947E-0A067C7C2F29}"/>
              </c:ext>
            </c:extLst>
          </c:dPt>
          <c:dLbls>
            <c:dLbl>
              <c:idx val="0"/>
              <c:layout>
                <c:manualLayout>
                  <c:x val="-0.37170655138695896"/>
                  <c:y val="0.26873526838556933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70.65%</a:t>
                    </a:r>
                    <a:endParaRPr lang="en-US" sz="2400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8BB-4D7D-947E-0A067C7C2F2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47482103340023674"/>
                  <c:y val="-0.3991778601204261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400" dirty="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29.35%</a:t>
                    </a:r>
                    <a:endParaRPr lang="en-US" sz="2400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8BB-4D7D-947E-0A067C7C2F2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lelaki</c:v>
                </c:pt>
                <c:pt idx="1">
                  <c:v>Perempuan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29.35</c:v>
                </c:pt>
                <c:pt idx="1">
                  <c:v>70.650000000000006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8BB-4D7D-947E-0A067C7C2F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Nisbah Jantina Pusat Latihan Daerah</c:v>
                </c:pt>
              </c:strCache>
            </c:strRef>
          </c:tx>
          <c:dPt>
            <c:idx val="0"/>
            <c:bubble3D val="0"/>
            <c:spPr>
              <a:solidFill>
                <a:srgbClr val="FFCC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8BB-4D7D-947E-0A067C7C2F29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8BB-4D7D-947E-0A067C7C2F29}"/>
              </c:ext>
            </c:extLst>
          </c:dPt>
          <c:dLbls>
            <c:dLbl>
              <c:idx val="0"/>
              <c:layout>
                <c:manualLayout>
                  <c:x val="-0.28917335700684482"/>
                  <c:y val="-0.142515471869245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 b="1" dirty="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64%</a:t>
                    </a:r>
                    <a:endParaRPr lang="en-US" sz="2800" b="1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8BB-4D7D-947E-0A067C7C2F29}"/>
                </c:ext>
                <c:ext xmlns:c15="http://schemas.microsoft.com/office/drawing/2012/chart" uri="{CE6537A1-D6FC-4f65-9D91-7224C49458BB}">
                  <c15:layout>
                    <c:manualLayout>
                      <c:w val="0.15722222222222224"/>
                      <c:h val="0.1131629727844447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642156862745098"/>
                  <c:y val="0.101450248697321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FD085B6-8DD5-480B-A3BF-9CE28237DFD1}" type="VALUE">
                      <a:rPr lang="en-US" sz="2800" b="1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pPr>
                        <a:defRPr/>
                      </a:pPr>
                      <a:t>[VALUE]</a:t>
                    </a:fld>
                    <a:r>
                      <a:rPr lang="en-US" sz="2800" b="1" dirty="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8BB-4D7D-947E-0A067C7C2F29}"/>
                </c:ext>
                <c:ext xmlns:c15="http://schemas.microsoft.com/office/drawing/2012/chart" uri="{CE6537A1-D6FC-4f65-9D91-7224C49458BB}">
                  <c15:layout>
                    <c:manualLayout>
                      <c:w val="0.1388888888888889"/>
                      <c:h val="0.15321817612250735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lelaki</c:v>
                </c:pt>
                <c:pt idx="1">
                  <c:v>Perempuan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64</c:v>
                </c:pt>
                <c:pt idx="1">
                  <c:v>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8BB-4D7D-947E-0A067C7C2F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Nisbah Jantina Pusat Latihan Daerah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8BB-4D7D-947E-0A067C7C2F29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8BB-4D7D-947E-0A067C7C2F29}"/>
              </c:ext>
            </c:extLst>
          </c:dPt>
          <c:dLbls>
            <c:dLbl>
              <c:idx val="0"/>
              <c:layout>
                <c:manualLayout>
                  <c:x val="-0.26549740106016162"/>
                  <c:y val="-0.15610133292162015"/>
                </c:manualLayout>
              </c:layout>
              <c:tx>
                <c:rich>
                  <a:bodyPr/>
                  <a:lstStyle/>
                  <a:p>
                    <a:r>
                      <a:rPr lang="en-US" sz="2800" b="1" dirty="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62.6%</a:t>
                    </a:r>
                    <a:endParaRPr lang="en-US" sz="2800" b="1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8BB-4D7D-947E-0A067C7C2F2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2972299418455047"/>
                  <c:y val="6.487442746127325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 b="1" dirty="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37.4%</a:t>
                    </a:r>
                    <a:endParaRPr lang="en-US" sz="2800" b="1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8BB-4D7D-947E-0A067C7C2F2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lelaki</c:v>
                </c:pt>
                <c:pt idx="1">
                  <c:v>Perempuan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62.6</c:v>
                </c:pt>
                <c:pt idx="1">
                  <c:v>37.4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8BB-4D7D-947E-0A067C7C2F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Nisbah Jantina Pusat Latihan Daerah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8BB-4D7D-947E-0A067C7C2F29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8BB-4D7D-947E-0A067C7C2F29}"/>
              </c:ext>
            </c:extLst>
          </c:dPt>
          <c:dLbls>
            <c:dLbl>
              <c:idx val="0"/>
              <c:layout>
                <c:manualLayout>
                  <c:x val="-0.12987648602748186"/>
                  <c:y val="-0.39466342442488811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91%</a:t>
                    </a:r>
                    <a:endParaRPr lang="en-US" sz="2400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8BB-4D7D-947E-0A067C7C2F2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2860249086511189E-2"/>
                  <c:y val="0.1106260614482013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400" dirty="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9%</a:t>
                    </a:r>
                    <a:endParaRPr lang="en-US" sz="2400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8BB-4D7D-947E-0A067C7C2F2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lelaki</c:v>
                </c:pt>
                <c:pt idx="1">
                  <c:v>Perempuan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62</c:v>
                </c:pt>
                <c:pt idx="1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8BB-4D7D-947E-0A067C7C2F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Nisbah Jantina Pusat Latihan Daerah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8BB-4D7D-947E-0A067C7C2F29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8BB-4D7D-947E-0A067C7C2F29}"/>
              </c:ext>
            </c:extLst>
          </c:dPt>
          <c:dLbls>
            <c:dLbl>
              <c:idx val="0"/>
              <c:layout>
                <c:manualLayout>
                  <c:x val="-0.24752354485101127"/>
                  <c:y val="-0.21819283618959401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65.7%</a:t>
                    </a:r>
                    <a:endParaRPr lang="en-US" sz="2400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8BB-4D7D-947E-0A067C7C2F2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807033863414132"/>
                  <c:y val="6.487442746127322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400" dirty="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34.3%</a:t>
                    </a:r>
                    <a:endParaRPr lang="en-US" sz="2400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8BB-4D7D-947E-0A067C7C2F2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lelaki</c:v>
                </c:pt>
                <c:pt idx="1">
                  <c:v>Perempuan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65.7</c:v>
                </c:pt>
                <c:pt idx="1">
                  <c:v>34.299999999999997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8BB-4D7D-947E-0A067C7C2F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Nisbah Jantina Pusat Latihan Daerah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8BB-4D7D-947E-0A067C7C2F29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8BB-4D7D-947E-0A067C7C2F29}"/>
              </c:ext>
            </c:extLst>
          </c:dPt>
          <c:dLbls>
            <c:dLbl>
              <c:idx val="0"/>
              <c:layout>
                <c:manualLayout>
                  <c:x val="-0.12987648602748186"/>
                  <c:y val="-0.39466342442488811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79.3%</a:t>
                    </a:r>
                    <a:endParaRPr lang="en-US" sz="2400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8BB-4D7D-947E-0A067C7C2F2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2841580464206681"/>
                  <c:y val="0.1138940353044104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400" dirty="0" smtClean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t>20.7%</a:t>
                    </a:r>
                    <a:endParaRPr lang="en-US" sz="2400" dirty="0">
                      <a:solidFill>
                        <a:schemeClr val="bg2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8BB-4D7D-947E-0A067C7C2F2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lelaki</c:v>
                </c:pt>
                <c:pt idx="1">
                  <c:v>Perempuan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69</c:v>
                </c:pt>
                <c:pt idx="1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8BB-4D7D-947E-0A067C7C2F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LELAKI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0">
                  <c:v>MSSD</c:v>
                </c:pt>
                <c:pt idx="1">
                  <c:v>MSSN</c:v>
                </c:pt>
                <c:pt idx="2">
                  <c:v>MSSM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463412</c:v>
                </c:pt>
                <c:pt idx="1">
                  <c:v>81897</c:v>
                </c:pt>
                <c:pt idx="2">
                  <c:v>6922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DC-44C5-A279-947AD54EC4E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PEREMPUAN</c:v>
                </c:pt>
              </c:strCache>
            </c:strRef>
          </c:tx>
          <c:spPr>
            <a:solidFill>
              <a:srgbClr val="FCBD3E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0">
                  <c:v>MSSD</c:v>
                </c:pt>
                <c:pt idx="1">
                  <c:v>MSSN</c:v>
                </c:pt>
                <c:pt idx="2">
                  <c:v>MSSM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328636</c:v>
                </c:pt>
                <c:pt idx="1">
                  <c:v>59501</c:v>
                </c:pt>
                <c:pt idx="2">
                  <c:v>5028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2DC-44C5-A279-947AD54EC4E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3"/>
                <c:pt idx="0">
                  <c:v>MSSD</c:v>
                </c:pt>
                <c:pt idx="1">
                  <c:v>MSSN</c:v>
                </c:pt>
                <c:pt idx="2">
                  <c:v>MSSM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2DC-44C5-A279-947AD54EC4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5865216"/>
        <c:axId val="165865608"/>
      </c:barChart>
      <c:catAx>
        <c:axId val="165865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865608"/>
        <c:crosses val="autoZero"/>
        <c:auto val="1"/>
        <c:lblAlgn val="ctr"/>
        <c:lblOffset val="100"/>
        <c:noMultiLvlLbl val="0"/>
      </c:catAx>
      <c:valAx>
        <c:axId val="165865608"/>
        <c:scaling>
          <c:orientation val="minMax"/>
          <c:max val="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865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SLIDE%20PLD%201.pptx" TargetMode="Externa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SLIDE%20PLD%202.pptx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SLIDE%20PLD%202.pptx" TargetMode="Externa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F6C6EC-9015-4F9B-96C2-7D818ED1F431}" type="doc">
      <dgm:prSet loTypeId="urn:microsoft.com/office/officeart/2008/layout/RadialCluster" loCatId="cycle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70BDD64-3013-448E-8B46-790302D7C116}">
      <dgm:prSet phldrT="[Text]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n-US" b="1" dirty="0" smtClean="0">
              <a:solidFill>
                <a:srgbClr val="7030A0"/>
              </a:solidFill>
            </a:rPr>
            <a:t>BILANGAN SEKOLAH </a:t>
          </a:r>
          <a:endParaRPr lang="en-US" b="1" dirty="0">
            <a:solidFill>
              <a:srgbClr val="7030A0"/>
            </a:solidFill>
          </a:endParaRPr>
        </a:p>
      </dgm:t>
    </dgm:pt>
    <dgm:pt modelId="{127061F9-F16C-4AB0-B9F3-0E03B2158661}" type="parTrans" cxnId="{A34BF0D1-90BF-4FE9-A295-AAEA63F1B266}">
      <dgm:prSet/>
      <dgm:spPr/>
      <dgm:t>
        <a:bodyPr/>
        <a:lstStyle/>
        <a:p>
          <a:endParaRPr lang="en-US"/>
        </a:p>
      </dgm:t>
    </dgm:pt>
    <dgm:pt modelId="{C2DA32BA-5A9D-421C-B0FB-E2988C3CFFE8}" type="sibTrans" cxnId="{A34BF0D1-90BF-4FE9-A295-AAEA63F1B266}">
      <dgm:prSet/>
      <dgm:spPr/>
      <dgm:t>
        <a:bodyPr/>
        <a:lstStyle/>
        <a:p>
          <a:endParaRPr lang="en-US"/>
        </a:p>
      </dgm:t>
    </dgm:pt>
    <dgm:pt modelId="{CF107A08-C0BF-4AE4-B7F6-2CB292B3E2C7}">
      <dgm:prSet phldrT="[Text]" custT="1"/>
      <dgm:spPr>
        <a:solidFill>
          <a:schemeClr val="bg1">
            <a:lumMod val="65000"/>
          </a:schemeClr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en-US" sz="1800" b="1" dirty="0" smtClean="0">
            <a:solidFill>
              <a:schemeClr val="accent4">
                <a:lumMod val="10000"/>
              </a:schemeClr>
            </a:solidFill>
          </a:endParaRPr>
        </a:p>
        <a:p>
          <a:r>
            <a:rPr lang="en-US" sz="1800" b="1" dirty="0" smtClean="0">
              <a:solidFill>
                <a:schemeClr val="accent4">
                  <a:lumMod val="10000"/>
                </a:schemeClr>
              </a:solidFill>
            </a:rPr>
            <a:t>10,213</a:t>
          </a:r>
          <a:endParaRPr lang="en-US" sz="1800" b="1" dirty="0" smtClean="0">
            <a:solidFill>
              <a:schemeClr val="accent4">
                <a:lumMod val="10000"/>
              </a:schemeClr>
            </a:solidFill>
          </a:endParaRPr>
        </a:p>
        <a:p>
          <a:endParaRPr lang="en-US" sz="1800" b="1" dirty="0">
            <a:solidFill>
              <a:schemeClr val="accent4">
                <a:lumMod val="10000"/>
              </a:schemeClr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pres?slideindex=1&amp;slidetitle="/>
          </dgm14:cNvPr>
        </a:ext>
      </dgm:extLst>
    </dgm:pt>
    <dgm:pt modelId="{8FAEB708-FE05-48CD-8A01-C72709DB1808}" type="parTrans" cxnId="{F0B7ABA1-D1C9-4B71-A384-478DEC8D8514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en-US"/>
        </a:p>
      </dgm:t>
    </dgm:pt>
    <dgm:pt modelId="{20B0E0DF-7A94-4D01-A761-C1B62BF4C907}" type="sibTrans" cxnId="{F0B7ABA1-D1C9-4B71-A384-478DEC8D8514}">
      <dgm:prSet/>
      <dgm:spPr/>
      <dgm:t>
        <a:bodyPr/>
        <a:lstStyle/>
        <a:p>
          <a:endParaRPr lang="en-US"/>
        </a:p>
      </dgm:t>
    </dgm:pt>
    <dgm:pt modelId="{7917A2CE-A494-4F42-ACE3-0A4437F6DAD1}">
      <dgm:prSet phldrT="[Text]" custT="1"/>
      <dgm:spPr>
        <a:solidFill>
          <a:srgbClr val="C7F0B6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n-US" sz="1800" b="1" dirty="0" smtClean="0">
              <a:solidFill>
                <a:schemeClr val="accent4">
                  <a:lumMod val="10000"/>
                </a:schemeClr>
              </a:solidFill>
            </a:rPr>
            <a:t>2,438</a:t>
          </a:r>
          <a:endParaRPr lang="en-US" sz="1800" b="1" dirty="0" smtClean="0">
            <a:solidFill>
              <a:schemeClr val="accent4">
                <a:lumMod val="10000"/>
              </a:schemeClr>
            </a:solidFill>
          </a:endParaRPr>
        </a:p>
        <a:p>
          <a:r>
            <a:rPr lang="en-US" sz="1800" b="1" dirty="0" smtClean="0">
              <a:solidFill>
                <a:schemeClr val="accent4">
                  <a:lumMod val="10000"/>
                </a:schemeClr>
              </a:solidFill>
            </a:rPr>
            <a:t>MENENGAH</a:t>
          </a:r>
          <a:endParaRPr lang="en-US" sz="1800" b="1" dirty="0">
            <a:solidFill>
              <a:schemeClr val="accent4">
                <a:lumMod val="10000"/>
              </a:schemeClr>
            </a:solidFill>
          </a:endParaRPr>
        </a:p>
      </dgm:t>
    </dgm:pt>
    <dgm:pt modelId="{972D551B-F771-4772-9CBC-EDECCC190153}" type="parTrans" cxnId="{D014CF0A-C4DF-44D4-BFDD-C5ABA0B123F8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en-US"/>
        </a:p>
      </dgm:t>
    </dgm:pt>
    <dgm:pt modelId="{0753F104-4E1C-4313-A46E-43A659EA7D77}" type="sibTrans" cxnId="{D014CF0A-C4DF-44D4-BFDD-C5ABA0B123F8}">
      <dgm:prSet/>
      <dgm:spPr/>
      <dgm:t>
        <a:bodyPr/>
        <a:lstStyle/>
        <a:p>
          <a:endParaRPr lang="en-US"/>
        </a:p>
      </dgm:t>
    </dgm:pt>
    <dgm:pt modelId="{30A50D38-F60A-4EFE-BEBC-C36DA9FE40F8}">
      <dgm:prSet phldrT="[Text]" custT="1"/>
      <dgm:spPr>
        <a:solidFill>
          <a:srgbClr val="FFC00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n-US" sz="1800" b="1" dirty="0" smtClean="0">
              <a:solidFill>
                <a:schemeClr val="accent4">
                  <a:lumMod val="10000"/>
                </a:schemeClr>
              </a:solidFill>
            </a:rPr>
            <a:t>7,775</a:t>
          </a:r>
          <a:endParaRPr lang="en-US" sz="1800" b="1" dirty="0" smtClean="0">
            <a:solidFill>
              <a:schemeClr val="accent4">
                <a:lumMod val="10000"/>
              </a:schemeClr>
            </a:solidFill>
          </a:endParaRPr>
        </a:p>
        <a:p>
          <a:r>
            <a:rPr lang="en-US" sz="1800" b="1" dirty="0" smtClean="0">
              <a:solidFill>
                <a:schemeClr val="accent4">
                  <a:lumMod val="10000"/>
                </a:schemeClr>
              </a:solidFill>
            </a:rPr>
            <a:t>RENDAH</a:t>
          </a:r>
          <a:endParaRPr lang="en-US" sz="1800" b="1" dirty="0">
            <a:solidFill>
              <a:schemeClr val="accent4">
                <a:lumMod val="10000"/>
              </a:schemeClr>
            </a:solidFill>
          </a:endParaRPr>
        </a:p>
      </dgm:t>
    </dgm:pt>
    <dgm:pt modelId="{A2908D09-298E-464D-9AF4-14E2AF7FF6F5}" type="parTrans" cxnId="{F6B48E55-CA98-4BAC-A200-2E500721A4D5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en-US"/>
        </a:p>
      </dgm:t>
    </dgm:pt>
    <dgm:pt modelId="{EAA70B23-E999-4902-BA51-8008085D6537}" type="sibTrans" cxnId="{F6B48E55-CA98-4BAC-A200-2E500721A4D5}">
      <dgm:prSet/>
      <dgm:spPr/>
      <dgm:t>
        <a:bodyPr/>
        <a:lstStyle/>
        <a:p>
          <a:endParaRPr lang="en-US"/>
        </a:p>
      </dgm:t>
    </dgm:pt>
    <dgm:pt modelId="{8E437A3C-60FC-4BB9-988D-13A7ADC56958}" type="pres">
      <dgm:prSet presAssocID="{DEF6C6EC-9015-4F9B-96C2-7D818ED1F43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744FAC3-7429-4875-AE0B-CFD5C06D80B7}" type="pres">
      <dgm:prSet presAssocID="{C70BDD64-3013-448E-8B46-790302D7C116}" presName="singleCycle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E2C4CDDD-38C2-4F7D-BD89-30CB26132DFB}" type="pres">
      <dgm:prSet presAssocID="{C70BDD64-3013-448E-8B46-790302D7C116}" presName="singleCenter" presStyleLbl="node1" presStyleIdx="0" presStyleCnt="4" custAng="0" custScaleX="129138" custLinFactNeighborX="-515" custLinFactNeighborY="-9519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5E467C1E-53BB-4FE0-AB97-C42F4B3FAD33}" type="pres">
      <dgm:prSet presAssocID="{8FAEB708-FE05-48CD-8A01-C72709DB1808}" presName="Name56" presStyleLbl="parChTrans1D2" presStyleIdx="0" presStyleCnt="3"/>
      <dgm:spPr/>
      <dgm:t>
        <a:bodyPr/>
        <a:lstStyle/>
        <a:p>
          <a:endParaRPr lang="en-US"/>
        </a:p>
      </dgm:t>
    </dgm:pt>
    <dgm:pt modelId="{336EE5B6-4A58-4F6F-9F52-12A128F946E7}" type="pres">
      <dgm:prSet presAssocID="{CF107A08-C0BF-4AE4-B7F6-2CB292B3E2C7}" presName="text0" presStyleLbl="node1" presStyleIdx="1" presStyleCnt="4" custScaleX="1537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809540-4AB1-474B-BE16-2BF4FFB6E5E0}" type="pres">
      <dgm:prSet presAssocID="{972D551B-F771-4772-9CBC-EDECCC190153}" presName="Name56" presStyleLbl="parChTrans1D2" presStyleIdx="1" presStyleCnt="3"/>
      <dgm:spPr/>
      <dgm:t>
        <a:bodyPr/>
        <a:lstStyle/>
        <a:p>
          <a:endParaRPr lang="en-US"/>
        </a:p>
      </dgm:t>
    </dgm:pt>
    <dgm:pt modelId="{684E8F72-B844-4877-A1E1-9407950F3FC4}" type="pres">
      <dgm:prSet presAssocID="{7917A2CE-A494-4F42-ACE3-0A4437F6DAD1}" presName="text0" presStyleLbl="node1" presStyleIdx="2" presStyleCnt="4" custScaleX="261074" custScaleY="1098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F14B76-B8AF-469E-85F5-47231A10A27B}" type="pres">
      <dgm:prSet presAssocID="{A2908D09-298E-464D-9AF4-14E2AF7FF6F5}" presName="Name56" presStyleLbl="parChTrans1D2" presStyleIdx="2" presStyleCnt="3"/>
      <dgm:spPr/>
      <dgm:t>
        <a:bodyPr/>
        <a:lstStyle/>
        <a:p>
          <a:endParaRPr lang="en-US"/>
        </a:p>
      </dgm:t>
    </dgm:pt>
    <dgm:pt modelId="{774864AC-0657-4E41-96ED-C8EB4ADB86A6}" type="pres">
      <dgm:prSet presAssocID="{30A50D38-F60A-4EFE-BEBC-C36DA9FE40F8}" presName="text0" presStyleLbl="node1" presStyleIdx="3" presStyleCnt="4" custScaleX="216182" custScaleY="1240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74006C8-1C4B-4662-A298-BB1270D001AD}" type="presOf" srcId="{A2908D09-298E-464D-9AF4-14E2AF7FF6F5}" destId="{E7F14B76-B8AF-469E-85F5-47231A10A27B}" srcOrd="0" destOrd="0" presId="urn:microsoft.com/office/officeart/2008/layout/RadialCluster"/>
    <dgm:cxn modelId="{F6B48E55-CA98-4BAC-A200-2E500721A4D5}" srcId="{C70BDD64-3013-448E-8B46-790302D7C116}" destId="{30A50D38-F60A-4EFE-BEBC-C36DA9FE40F8}" srcOrd="2" destOrd="0" parTransId="{A2908D09-298E-464D-9AF4-14E2AF7FF6F5}" sibTransId="{EAA70B23-E999-4902-BA51-8008085D6537}"/>
    <dgm:cxn modelId="{D014CF0A-C4DF-44D4-BFDD-C5ABA0B123F8}" srcId="{C70BDD64-3013-448E-8B46-790302D7C116}" destId="{7917A2CE-A494-4F42-ACE3-0A4437F6DAD1}" srcOrd="1" destOrd="0" parTransId="{972D551B-F771-4772-9CBC-EDECCC190153}" sibTransId="{0753F104-4E1C-4313-A46E-43A659EA7D77}"/>
    <dgm:cxn modelId="{F0B7ABA1-D1C9-4B71-A384-478DEC8D8514}" srcId="{C70BDD64-3013-448E-8B46-790302D7C116}" destId="{CF107A08-C0BF-4AE4-B7F6-2CB292B3E2C7}" srcOrd="0" destOrd="0" parTransId="{8FAEB708-FE05-48CD-8A01-C72709DB1808}" sibTransId="{20B0E0DF-7A94-4D01-A761-C1B62BF4C907}"/>
    <dgm:cxn modelId="{DADBCDDD-E182-42B4-BE1E-6FF4702F0B84}" type="presOf" srcId="{30A50D38-F60A-4EFE-BEBC-C36DA9FE40F8}" destId="{774864AC-0657-4E41-96ED-C8EB4ADB86A6}" srcOrd="0" destOrd="0" presId="urn:microsoft.com/office/officeart/2008/layout/RadialCluster"/>
    <dgm:cxn modelId="{DAB236CA-8AD4-4065-9822-9009EF00FBAB}" type="presOf" srcId="{CF107A08-C0BF-4AE4-B7F6-2CB292B3E2C7}" destId="{336EE5B6-4A58-4F6F-9F52-12A128F946E7}" srcOrd="0" destOrd="0" presId="urn:microsoft.com/office/officeart/2008/layout/RadialCluster"/>
    <dgm:cxn modelId="{08FCCAF8-592F-4801-A3E2-A9EEBF5AC57E}" type="presOf" srcId="{8FAEB708-FE05-48CD-8A01-C72709DB1808}" destId="{5E467C1E-53BB-4FE0-AB97-C42F4B3FAD33}" srcOrd="0" destOrd="0" presId="urn:microsoft.com/office/officeart/2008/layout/RadialCluster"/>
    <dgm:cxn modelId="{212ACE58-07AB-4914-BA4A-B599008A964B}" type="presOf" srcId="{DEF6C6EC-9015-4F9B-96C2-7D818ED1F431}" destId="{8E437A3C-60FC-4BB9-988D-13A7ADC56958}" srcOrd="0" destOrd="0" presId="urn:microsoft.com/office/officeart/2008/layout/RadialCluster"/>
    <dgm:cxn modelId="{77F647C1-E5D6-4897-9AB5-623A1F15B0E6}" type="presOf" srcId="{7917A2CE-A494-4F42-ACE3-0A4437F6DAD1}" destId="{684E8F72-B844-4877-A1E1-9407950F3FC4}" srcOrd="0" destOrd="0" presId="urn:microsoft.com/office/officeart/2008/layout/RadialCluster"/>
    <dgm:cxn modelId="{A34BF0D1-90BF-4FE9-A295-AAEA63F1B266}" srcId="{DEF6C6EC-9015-4F9B-96C2-7D818ED1F431}" destId="{C70BDD64-3013-448E-8B46-790302D7C116}" srcOrd="0" destOrd="0" parTransId="{127061F9-F16C-4AB0-B9F3-0E03B2158661}" sibTransId="{C2DA32BA-5A9D-421C-B0FB-E2988C3CFFE8}"/>
    <dgm:cxn modelId="{9D5A7ACF-D597-4A2B-9D4B-E866F3E9A23B}" type="presOf" srcId="{C70BDD64-3013-448E-8B46-790302D7C116}" destId="{E2C4CDDD-38C2-4F7D-BD89-30CB26132DFB}" srcOrd="0" destOrd="0" presId="urn:microsoft.com/office/officeart/2008/layout/RadialCluster"/>
    <dgm:cxn modelId="{C7A49453-3B0A-4998-881C-96923DECE36B}" type="presOf" srcId="{972D551B-F771-4772-9CBC-EDECCC190153}" destId="{60809540-4AB1-474B-BE16-2BF4FFB6E5E0}" srcOrd="0" destOrd="0" presId="urn:microsoft.com/office/officeart/2008/layout/RadialCluster"/>
    <dgm:cxn modelId="{9764F7CD-C41B-4F0F-BD29-C5ABCCEA0FF1}" type="presParOf" srcId="{8E437A3C-60FC-4BB9-988D-13A7ADC56958}" destId="{8744FAC3-7429-4875-AE0B-CFD5C06D80B7}" srcOrd="0" destOrd="0" presId="urn:microsoft.com/office/officeart/2008/layout/RadialCluster"/>
    <dgm:cxn modelId="{84BEA219-794B-4063-BA3E-048C942853D6}" type="presParOf" srcId="{8744FAC3-7429-4875-AE0B-CFD5C06D80B7}" destId="{E2C4CDDD-38C2-4F7D-BD89-30CB26132DFB}" srcOrd="0" destOrd="0" presId="urn:microsoft.com/office/officeart/2008/layout/RadialCluster"/>
    <dgm:cxn modelId="{F7A7C474-68B6-4E21-872A-932123FE7973}" type="presParOf" srcId="{8744FAC3-7429-4875-AE0B-CFD5C06D80B7}" destId="{5E467C1E-53BB-4FE0-AB97-C42F4B3FAD33}" srcOrd="1" destOrd="0" presId="urn:microsoft.com/office/officeart/2008/layout/RadialCluster"/>
    <dgm:cxn modelId="{57556E75-CAB8-4E9F-862B-78F92C119BA1}" type="presParOf" srcId="{8744FAC3-7429-4875-AE0B-CFD5C06D80B7}" destId="{336EE5B6-4A58-4F6F-9F52-12A128F946E7}" srcOrd="2" destOrd="0" presId="urn:microsoft.com/office/officeart/2008/layout/RadialCluster"/>
    <dgm:cxn modelId="{E29DA1A1-F07B-4BE1-BA70-CC122B8CF90D}" type="presParOf" srcId="{8744FAC3-7429-4875-AE0B-CFD5C06D80B7}" destId="{60809540-4AB1-474B-BE16-2BF4FFB6E5E0}" srcOrd="3" destOrd="0" presId="urn:microsoft.com/office/officeart/2008/layout/RadialCluster"/>
    <dgm:cxn modelId="{98701D57-BDB4-4443-BC05-CEB9E84FBFA2}" type="presParOf" srcId="{8744FAC3-7429-4875-AE0B-CFD5C06D80B7}" destId="{684E8F72-B844-4877-A1E1-9407950F3FC4}" srcOrd="4" destOrd="0" presId="urn:microsoft.com/office/officeart/2008/layout/RadialCluster"/>
    <dgm:cxn modelId="{B16EE8FA-1440-4646-B27C-CA1AEDAE6DF1}" type="presParOf" srcId="{8744FAC3-7429-4875-AE0B-CFD5C06D80B7}" destId="{E7F14B76-B8AF-469E-85F5-47231A10A27B}" srcOrd="5" destOrd="0" presId="urn:microsoft.com/office/officeart/2008/layout/RadialCluster"/>
    <dgm:cxn modelId="{B65BE550-1B9C-4C24-AFE1-81731F3138AD}" type="presParOf" srcId="{8744FAC3-7429-4875-AE0B-CFD5C06D80B7}" destId="{774864AC-0657-4E41-96ED-C8EB4ADB86A6}" srcOrd="6" destOrd="0" presId="urn:microsoft.com/office/officeart/2008/layout/RadialCluster"/>
  </dgm:cxnLst>
  <dgm:bg>
    <a:effectLst>
      <a:innerShdw blurRad="63500" dist="50800" dir="10800000">
        <a:prstClr val="black">
          <a:alpha val="50000"/>
        </a:prstClr>
      </a:inn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F6C6EC-9015-4F9B-96C2-7D818ED1F431}" type="doc">
      <dgm:prSet loTypeId="urn:microsoft.com/office/officeart/2008/layout/RadialCluster" loCatId="cycle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70BDD64-3013-448E-8B46-790302D7C116}">
      <dgm:prSet phldrT="[Text]" custT="1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n-US" sz="1600" b="1" dirty="0" smtClean="0">
              <a:solidFill>
                <a:srgbClr val="7030A0"/>
              </a:solidFill>
            </a:rPr>
            <a:t>BILANGAN MURID</a:t>
          </a:r>
          <a:endParaRPr lang="en-US" sz="1600" b="1" dirty="0">
            <a:solidFill>
              <a:srgbClr val="7030A0"/>
            </a:solidFill>
          </a:endParaRPr>
        </a:p>
      </dgm:t>
    </dgm:pt>
    <dgm:pt modelId="{127061F9-F16C-4AB0-B9F3-0E03B2158661}" type="parTrans" cxnId="{A34BF0D1-90BF-4FE9-A295-AAEA63F1B266}">
      <dgm:prSet/>
      <dgm:spPr/>
      <dgm:t>
        <a:bodyPr/>
        <a:lstStyle/>
        <a:p>
          <a:endParaRPr lang="en-US"/>
        </a:p>
      </dgm:t>
    </dgm:pt>
    <dgm:pt modelId="{C2DA32BA-5A9D-421C-B0FB-E2988C3CFFE8}" type="sibTrans" cxnId="{A34BF0D1-90BF-4FE9-A295-AAEA63F1B266}">
      <dgm:prSet/>
      <dgm:spPr/>
      <dgm:t>
        <a:bodyPr/>
        <a:lstStyle/>
        <a:p>
          <a:endParaRPr lang="en-US"/>
        </a:p>
      </dgm:t>
    </dgm:pt>
    <dgm:pt modelId="{CF107A08-C0BF-4AE4-B7F6-2CB292B3E2C7}">
      <dgm:prSet phldrT="[Text]" custT="1"/>
      <dgm:spPr>
        <a:solidFill>
          <a:schemeClr val="bg1">
            <a:lumMod val="65000"/>
          </a:schemeClr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n-US" sz="1800" b="1" dirty="0" smtClean="0">
              <a:solidFill>
                <a:schemeClr val="accent4">
                  <a:lumMod val="10000"/>
                </a:schemeClr>
              </a:solidFill>
            </a:rPr>
            <a:t>4,716,313</a:t>
          </a:r>
          <a:endParaRPr lang="en-US" sz="1800" b="1" dirty="0" smtClean="0">
            <a:solidFill>
              <a:schemeClr val="accent4">
                <a:lumMod val="10000"/>
              </a:schemeClr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pres?slideindex=1&amp;slidetitle="/>
          </dgm14:cNvPr>
        </a:ext>
      </dgm:extLst>
    </dgm:pt>
    <dgm:pt modelId="{8FAEB708-FE05-48CD-8A01-C72709DB1808}" type="parTrans" cxnId="{F0B7ABA1-D1C9-4B71-A384-478DEC8D8514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en-US"/>
        </a:p>
      </dgm:t>
    </dgm:pt>
    <dgm:pt modelId="{20B0E0DF-7A94-4D01-A761-C1B62BF4C907}" type="sibTrans" cxnId="{F0B7ABA1-D1C9-4B71-A384-478DEC8D8514}">
      <dgm:prSet/>
      <dgm:spPr/>
      <dgm:t>
        <a:bodyPr/>
        <a:lstStyle/>
        <a:p>
          <a:endParaRPr lang="en-US"/>
        </a:p>
      </dgm:t>
    </dgm:pt>
    <dgm:pt modelId="{7917A2CE-A494-4F42-ACE3-0A4437F6DAD1}">
      <dgm:prSet phldrT="[Text]" custT="1"/>
      <dgm:spPr>
        <a:solidFill>
          <a:srgbClr val="7030A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n-US" sz="1800" b="1" dirty="0" smtClean="0">
              <a:solidFill>
                <a:schemeClr val="accent4">
                  <a:lumMod val="10000"/>
                </a:schemeClr>
              </a:solidFill>
            </a:rPr>
            <a:t>2,345,670LELAKI</a:t>
          </a:r>
          <a:endParaRPr lang="en-US" sz="1800" b="1" dirty="0">
            <a:solidFill>
              <a:schemeClr val="accent4">
                <a:lumMod val="10000"/>
              </a:schemeClr>
            </a:solidFill>
          </a:endParaRPr>
        </a:p>
      </dgm:t>
    </dgm:pt>
    <dgm:pt modelId="{972D551B-F771-4772-9CBC-EDECCC190153}" type="parTrans" cxnId="{D014CF0A-C4DF-44D4-BFDD-C5ABA0B123F8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en-US"/>
        </a:p>
      </dgm:t>
    </dgm:pt>
    <dgm:pt modelId="{0753F104-4E1C-4313-A46E-43A659EA7D77}" type="sibTrans" cxnId="{D014CF0A-C4DF-44D4-BFDD-C5ABA0B123F8}">
      <dgm:prSet/>
      <dgm:spPr/>
      <dgm:t>
        <a:bodyPr/>
        <a:lstStyle/>
        <a:p>
          <a:endParaRPr lang="en-US"/>
        </a:p>
      </dgm:t>
    </dgm:pt>
    <dgm:pt modelId="{30A50D38-F60A-4EFE-BEBC-C36DA9FE40F8}">
      <dgm:prSet phldrT="[Text]" custT="1"/>
      <dgm:spPr>
        <a:solidFill>
          <a:srgbClr val="CC0066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n-US" sz="1800" b="1" dirty="0" smtClean="0">
              <a:solidFill>
                <a:schemeClr val="accent4">
                  <a:lumMod val="10000"/>
                </a:schemeClr>
              </a:solidFill>
            </a:rPr>
            <a:t>2,370,643 </a:t>
          </a:r>
          <a:r>
            <a:rPr lang="en-US" sz="1800" b="1" dirty="0" smtClean="0">
              <a:solidFill>
                <a:schemeClr val="accent4">
                  <a:lumMod val="10000"/>
                </a:schemeClr>
              </a:solidFill>
            </a:rPr>
            <a:t>PEREMPUAN</a:t>
          </a:r>
          <a:endParaRPr lang="en-US" sz="1800" b="1" dirty="0">
            <a:solidFill>
              <a:schemeClr val="accent4">
                <a:lumMod val="10000"/>
              </a:schemeClr>
            </a:solidFill>
          </a:endParaRPr>
        </a:p>
      </dgm:t>
    </dgm:pt>
    <dgm:pt modelId="{A2908D09-298E-464D-9AF4-14E2AF7FF6F5}" type="parTrans" cxnId="{F6B48E55-CA98-4BAC-A200-2E500721A4D5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en-US"/>
        </a:p>
      </dgm:t>
    </dgm:pt>
    <dgm:pt modelId="{EAA70B23-E999-4902-BA51-8008085D6537}" type="sibTrans" cxnId="{F6B48E55-CA98-4BAC-A200-2E500721A4D5}">
      <dgm:prSet/>
      <dgm:spPr/>
      <dgm:t>
        <a:bodyPr/>
        <a:lstStyle/>
        <a:p>
          <a:endParaRPr lang="en-US"/>
        </a:p>
      </dgm:t>
    </dgm:pt>
    <dgm:pt modelId="{8E437A3C-60FC-4BB9-988D-13A7ADC56958}" type="pres">
      <dgm:prSet presAssocID="{DEF6C6EC-9015-4F9B-96C2-7D818ED1F43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744FAC3-7429-4875-AE0B-CFD5C06D80B7}" type="pres">
      <dgm:prSet presAssocID="{C70BDD64-3013-448E-8B46-790302D7C116}" presName="singleCycle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E2C4CDDD-38C2-4F7D-BD89-30CB26132DFB}" type="pres">
      <dgm:prSet presAssocID="{C70BDD64-3013-448E-8B46-790302D7C116}" presName="singleCenter" presStyleLbl="node1" presStyleIdx="0" presStyleCnt="4" custAng="0" custScaleX="153645" custLinFactNeighborX="-515" custLinFactNeighborY="-9519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5E467C1E-53BB-4FE0-AB97-C42F4B3FAD33}" type="pres">
      <dgm:prSet presAssocID="{8FAEB708-FE05-48CD-8A01-C72709DB1808}" presName="Name56" presStyleLbl="parChTrans1D2" presStyleIdx="0" presStyleCnt="3"/>
      <dgm:spPr/>
      <dgm:t>
        <a:bodyPr/>
        <a:lstStyle/>
        <a:p>
          <a:endParaRPr lang="en-US"/>
        </a:p>
      </dgm:t>
    </dgm:pt>
    <dgm:pt modelId="{336EE5B6-4A58-4F6F-9F52-12A128F946E7}" type="pres">
      <dgm:prSet presAssocID="{CF107A08-C0BF-4AE4-B7F6-2CB292B3E2C7}" presName="text0" presStyleLbl="node1" presStyleIdx="1" presStyleCnt="4" custScaleX="1970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809540-4AB1-474B-BE16-2BF4FFB6E5E0}" type="pres">
      <dgm:prSet presAssocID="{972D551B-F771-4772-9CBC-EDECCC190153}" presName="Name56" presStyleLbl="parChTrans1D2" presStyleIdx="1" presStyleCnt="3"/>
      <dgm:spPr/>
      <dgm:t>
        <a:bodyPr/>
        <a:lstStyle/>
        <a:p>
          <a:endParaRPr lang="en-US"/>
        </a:p>
      </dgm:t>
    </dgm:pt>
    <dgm:pt modelId="{684E8F72-B844-4877-A1E1-9407950F3FC4}" type="pres">
      <dgm:prSet presAssocID="{7917A2CE-A494-4F42-ACE3-0A4437F6DAD1}" presName="text0" presStyleLbl="node1" presStyleIdx="2" presStyleCnt="4" custScaleX="205262" custScaleY="1098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F14B76-B8AF-469E-85F5-47231A10A27B}" type="pres">
      <dgm:prSet presAssocID="{A2908D09-298E-464D-9AF4-14E2AF7FF6F5}" presName="Name56" presStyleLbl="parChTrans1D2" presStyleIdx="2" presStyleCnt="3"/>
      <dgm:spPr/>
      <dgm:t>
        <a:bodyPr/>
        <a:lstStyle/>
        <a:p>
          <a:endParaRPr lang="en-US"/>
        </a:p>
      </dgm:t>
    </dgm:pt>
    <dgm:pt modelId="{774864AC-0657-4E41-96ED-C8EB4ADB86A6}" type="pres">
      <dgm:prSet presAssocID="{30A50D38-F60A-4EFE-BEBC-C36DA9FE40F8}" presName="text0" presStyleLbl="node1" presStyleIdx="3" presStyleCnt="4" custScaleX="2535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A58B22-53EE-4A8A-853E-CDFD5390B778}" type="presOf" srcId="{7917A2CE-A494-4F42-ACE3-0A4437F6DAD1}" destId="{684E8F72-B844-4877-A1E1-9407950F3FC4}" srcOrd="0" destOrd="0" presId="urn:microsoft.com/office/officeart/2008/layout/RadialCluster"/>
    <dgm:cxn modelId="{998B806D-5FB5-49C3-9CC8-29E2FF83B4A5}" type="presOf" srcId="{CF107A08-C0BF-4AE4-B7F6-2CB292B3E2C7}" destId="{336EE5B6-4A58-4F6F-9F52-12A128F946E7}" srcOrd="0" destOrd="0" presId="urn:microsoft.com/office/officeart/2008/layout/RadialCluster"/>
    <dgm:cxn modelId="{1F093FA8-F02D-4FB6-A4AD-708BE711122E}" type="presOf" srcId="{C70BDD64-3013-448E-8B46-790302D7C116}" destId="{E2C4CDDD-38C2-4F7D-BD89-30CB26132DFB}" srcOrd="0" destOrd="0" presId="urn:microsoft.com/office/officeart/2008/layout/RadialCluster"/>
    <dgm:cxn modelId="{F0B7ABA1-D1C9-4B71-A384-478DEC8D8514}" srcId="{C70BDD64-3013-448E-8B46-790302D7C116}" destId="{CF107A08-C0BF-4AE4-B7F6-2CB292B3E2C7}" srcOrd="0" destOrd="0" parTransId="{8FAEB708-FE05-48CD-8A01-C72709DB1808}" sibTransId="{20B0E0DF-7A94-4D01-A761-C1B62BF4C907}"/>
    <dgm:cxn modelId="{13B99291-22BE-4483-AAC6-7749356DA6B5}" type="presOf" srcId="{30A50D38-F60A-4EFE-BEBC-C36DA9FE40F8}" destId="{774864AC-0657-4E41-96ED-C8EB4ADB86A6}" srcOrd="0" destOrd="0" presId="urn:microsoft.com/office/officeart/2008/layout/RadialCluster"/>
    <dgm:cxn modelId="{2FC6B75D-E563-45C0-ABEE-D9AEBE62CD9B}" type="presOf" srcId="{972D551B-F771-4772-9CBC-EDECCC190153}" destId="{60809540-4AB1-474B-BE16-2BF4FFB6E5E0}" srcOrd="0" destOrd="0" presId="urn:microsoft.com/office/officeart/2008/layout/RadialCluster"/>
    <dgm:cxn modelId="{F6B48E55-CA98-4BAC-A200-2E500721A4D5}" srcId="{C70BDD64-3013-448E-8B46-790302D7C116}" destId="{30A50D38-F60A-4EFE-BEBC-C36DA9FE40F8}" srcOrd="2" destOrd="0" parTransId="{A2908D09-298E-464D-9AF4-14E2AF7FF6F5}" sibTransId="{EAA70B23-E999-4902-BA51-8008085D6537}"/>
    <dgm:cxn modelId="{A34BF0D1-90BF-4FE9-A295-AAEA63F1B266}" srcId="{DEF6C6EC-9015-4F9B-96C2-7D818ED1F431}" destId="{C70BDD64-3013-448E-8B46-790302D7C116}" srcOrd="0" destOrd="0" parTransId="{127061F9-F16C-4AB0-B9F3-0E03B2158661}" sibTransId="{C2DA32BA-5A9D-421C-B0FB-E2988C3CFFE8}"/>
    <dgm:cxn modelId="{1A19726B-B2AE-44FA-A9D1-F66F6C98B306}" type="presOf" srcId="{DEF6C6EC-9015-4F9B-96C2-7D818ED1F431}" destId="{8E437A3C-60FC-4BB9-988D-13A7ADC56958}" srcOrd="0" destOrd="0" presId="urn:microsoft.com/office/officeart/2008/layout/RadialCluster"/>
    <dgm:cxn modelId="{D014CF0A-C4DF-44D4-BFDD-C5ABA0B123F8}" srcId="{C70BDD64-3013-448E-8B46-790302D7C116}" destId="{7917A2CE-A494-4F42-ACE3-0A4437F6DAD1}" srcOrd="1" destOrd="0" parTransId="{972D551B-F771-4772-9CBC-EDECCC190153}" sibTransId="{0753F104-4E1C-4313-A46E-43A659EA7D77}"/>
    <dgm:cxn modelId="{0EAA8CDC-5C78-40AD-BC91-229249B9CB19}" type="presOf" srcId="{A2908D09-298E-464D-9AF4-14E2AF7FF6F5}" destId="{E7F14B76-B8AF-469E-85F5-47231A10A27B}" srcOrd="0" destOrd="0" presId="urn:microsoft.com/office/officeart/2008/layout/RadialCluster"/>
    <dgm:cxn modelId="{5F58B0EE-6D51-42F2-B287-E1D061689713}" type="presOf" srcId="{8FAEB708-FE05-48CD-8A01-C72709DB1808}" destId="{5E467C1E-53BB-4FE0-AB97-C42F4B3FAD33}" srcOrd="0" destOrd="0" presId="urn:microsoft.com/office/officeart/2008/layout/RadialCluster"/>
    <dgm:cxn modelId="{DED36DA9-D8D5-432F-8D94-51BE8D9A45EF}" type="presParOf" srcId="{8E437A3C-60FC-4BB9-988D-13A7ADC56958}" destId="{8744FAC3-7429-4875-AE0B-CFD5C06D80B7}" srcOrd="0" destOrd="0" presId="urn:microsoft.com/office/officeart/2008/layout/RadialCluster"/>
    <dgm:cxn modelId="{40999DF9-CB11-409C-A117-37BCF7CE6917}" type="presParOf" srcId="{8744FAC3-7429-4875-AE0B-CFD5C06D80B7}" destId="{E2C4CDDD-38C2-4F7D-BD89-30CB26132DFB}" srcOrd="0" destOrd="0" presId="urn:microsoft.com/office/officeart/2008/layout/RadialCluster"/>
    <dgm:cxn modelId="{8BCB0CFF-0681-432A-820B-F8A114B3D896}" type="presParOf" srcId="{8744FAC3-7429-4875-AE0B-CFD5C06D80B7}" destId="{5E467C1E-53BB-4FE0-AB97-C42F4B3FAD33}" srcOrd="1" destOrd="0" presId="urn:microsoft.com/office/officeart/2008/layout/RadialCluster"/>
    <dgm:cxn modelId="{7D10E41F-FE9E-4820-8673-1565F5C53212}" type="presParOf" srcId="{8744FAC3-7429-4875-AE0B-CFD5C06D80B7}" destId="{336EE5B6-4A58-4F6F-9F52-12A128F946E7}" srcOrd="2" destOrd="0" presId="urn:microsoft.com/office/officeart/2008/layout/RadialCluster"/>
    <dgm:cxn modelId="{B25D7AB9-75FA-47A8-8C98-009EF37E5C37}" type="presParOf" srcId="{8744FAC3-7429-4875-AE0B-CFD5C06D80B7}" destId="{60809540-4AB1-474B-BE16-2BF4FFB6E5E0}" srcOrd="3" destOrd="0" presId="urn:microsoft.com/office/officeart/2008/layout/RadialCluster"/>
    <dgm:cxn modelId="{92D4BA37-C67A-4E61-B1E2-0D6D5292ACCF}" type="presParOf" srcId="{8744FAC3-7429-4875-AE0B-CFD5C06D80B7}" destId="{684E8F72-B844-4877-A1E1-9407950F3FC4}" srcOrd="4" destOrd="0" presId="urn:microsoft.com/office/officeart/2008/layout/RadialCluster"/>
    <dgm:cxn modelId="{F2281248-84ED-4311-9873-EDDBD1E1064C}" type="presParOf" srcId="{8744FAC3-7429-4875-AE0B-CFD5C06D80B7}" destId="{E7F14B76-B8AF-469E-85F5-47231A10A27B}" srcOrd="5" destOrd="0" presId="urn:microsoft.com/office/officeart/2008/layout/RadialCluster"/>
    <dgm:cxn modelId="{3A713DCB-BC8B-4C8F-9245-DBFF6749078F}" type="presParOf" srcId="{8744FAC3-7429-4875-AE0B-CFD5C06D80B7}" destId="{774864AC-0657-4E41-96ED-C8EB4ADB86A6}" srcOrd="6" destOrd="0" presId="urn:microsoft.com/office/officeart/2008/layout/RadialCluster"/>
  </dgm:cxnLst>
  <dgm:bg>
    <a:effectLst>
      <a:innerShdw blurRad="63500" dist="50800" dir="10800000">
        <a:prstClr val="black">
          <a:alpha val="50000"/>
        </a:prstClr>
      </a:inn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F6C6EC-9015-4F9B-96C2-7D818ED1F431}" type="doc">
      <dgm:prSet loTypeId="urn:microsoft.com/office/officeart/2008/layout/RadialCluster" loCatId="cycle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70BDD64-3013-448E-8B46-790302D7C116}">
      <dgm:prSet phldrT="[Text]" custT="1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n-US" sz="1600" b="1" dirty="0" smtClean="0">
              <a:solidFill>
                <a:srgbClr val="7030A0"/>
              </a:solidFill>
            </a:rPr>
            <a:t>BILANGAN GURU</a:t>
          </a:r>
          <a:endParaRPr lang="en-US" sz="1600" b="1" dirty="0">
            <a:solidFill>
              <a:srgbClr val="7030A0"/>
            </a:solidFill>
          </a:endParaRPr>
        </a:p>
      </dgm:t>
    </dgm:pt>
    <dgm:pt modelId="{127061F9-F16C-4AB0-B9F3-0E03B2158661}" type="parTrans" cxnId="{A34BF0D1-90BF-4FE9-A295-AAEA63F1B266}">
      <dgm:prSet/>
      <dgm:spPr/>
      <dgm:t>
        <a:bodyPr/>
        <a:lstStyle/>
        <a:p>
          <a:endParaRPr lang="en-US"/>
        </a:p>
      </dgm:t>
    </dgm:pt>
    <dgm:pt modelId="{C2DA32BA-5A9D-421C-B0FB-E2988C3CFFE8}" type="sibTrans" cxnId="{A34BF0D1-90BF-4FE9-A295-AAEA63F1B266}">
      <dgm:prSet/>
      <dgm:spPr/>
      <dgm:t>
        <a:bodyPr/>
        <a:lstStyle/>
        <a:p>
          <a:endParaRPr lang="en-US"/>
        </a:p>
      </dgm:t>
    </dgm:pt>
    <dgm:pt modelId="{CF107A08-C0BF-4AE4-B7F6-2CB292B3E2C7}">
      <dgm:prSet phldrT="[Text]" custT="1"/>
      <dgm:spPr>
        <a:solidFill>
          <a:schemeClr val="bg1">
            <a:lumMod val="65000"/>
          </a:schemeClr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n-US" sz="1800" b="1" dirty="0" smtClean="0">
              <a:solidFill>
                <a:schemeClr val="accent4">
                  <a:lumMod val="10000"/>
                </a:schemeClr>
              </a:solidFill>
            </a:rPr>
            <a:t>419,686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pres?slideindex=1&amp;slidetitle="/>
          </dgm14:cNvPr>
        </a:ext>
      </dgm:extLst>
    </dgm:pt>
    <dgm:pt modelId="{8FAEB708-FE05-48CD-8A01-C72709DB1808}" type="parTrans" cxnId="{F0B7ABA1-D1C9-4B71-A384-478DEC8D8514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en-US"/>
        </a:p>
      </dgm:t>
    </dgm:pt>
    <dgm:pt modelId="{20B0E0DF-7A94-4D01-A761-C1B62BF4C907}" type="sibTrans" cxnId="{F0B7ABA1-D1C9-4B71-A384-478DEC8D8514}">
      <dgm:prSet/>
      <dgm:spPr/>
      <dgm:t>
        <a:bodyPr/>
        <a:lstStyle/>
        <a:p>
          <a:endParaRPr lang="en-US"/>
        </a:p>
      </dgm:t>
    </dgm:pt>
    <dgm:pt modelId="{7917A2CE-A494-4F42-ACE3-0A4437F6DAD1}">
      <dgm:prSet phldrT="[Text]" custT="1"/>
      <dgm:spPr>
        <a:solidFill>
          <a:srgbClr val="7030A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>
            <a:spcAft>
              <a:spcPts val="0"/>
            </a:spcAft>
          </a:pPr>
          <a:r>
            <a:rPr lang="en-US" sz="1800" b="1" dirty="0" smtClean="0">
              <a:solidFill>
                <a:schemeClr val="accent4">
                  <a:lumMod val="10000"/>
                </a:schemeClr>
              </a:solidFill>
            </a:rPr>
            <a:t> 123,183</a:t>
          </a:r>
        </a:p>
        <a:p>
          <a:pPr>
            <a:spcAft>
              <a:spcPts val="0"/>
            </a:spcAft>
          </a:pPr>
          <a:r>
            <a:rPr lang="en-US" sz="1800" b="1" dirty="0" smtClean="0">
              <a:solidFill>
                <a:schemeClr val="accent4">
                  <a:lumMod val="10000"/>
                </a:schemeClr>
              </a:solidFill>
            </a:rPr>
            <a:t>LELAKI</a:t>
          </a:r>
          <a:endParaRPr lang="en-US" sz="1800" b="1" dirty="0">
            <a:solidFill>
              <a:schemeClr val="accent4">
                <a:lumMod val="10000"/>
              </a:schemeClr>
            </a:solidFill>
          </a:endParaRPr>
        </a:p>
      </dgm:t>
    </dgm:pt>
    <dgm:pt modelId="{972D551B-F771-4772-9CBC-EDECCC190153}" type="parTrans" cxnId="{D014CF0A-C4DF-44D4-BFDD-C5ABA0B123F8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en-US"/>
        </a:p>
      </dgm:t>
    </dgm:pt>
    <dgm:pt modelId="{0753F104-4E1C-4313-A46E-43A659EA7D77}" type="sibTrans" cxnId="{D014CF0A-C4DF-44D4-BFDD-C5ABA0B123F8}">
      <dgm:prSet/>
      <dgm:spPr/>
      <dgm:t>
        <a:bodyPr/>
        <a:lstStyle/>
        <a:p>
          <a:endParaRPr lang="en-US"/>
        </a:p>
      </dgm:t>
    </dgm:pt>
    <dgm:pt modelId="{30A50D38-F60A-4EFE-BEBC-C36DA9FE40F8}">
      <dgm:prSet phldrT="[Text]" custT="1"/>
      <dgm:spPr>
        <a:solidFill>
          <a:srgbClr val="CC0066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en-US" sz="1800" b="1" dirty="0" smtClean="0">
              <a:solidFill>
                <a:schemeClr val="accent4">
                  <a:lumMod val="10000"/>
                </a:schemeClr>
              </a:solidFill>
            </a:rPr>
            <a:t>296,503 PEREMPUAN</a:t>
          </a:r>
          <a:endParaRPr lang="en-US" sz="1800" b="1" dirty="0">
            <a:solidFill>
              <a:schemeClr val="accent4">
                <a:lumMod val="10000"/>
              </a:schemeClr>
            </a:solidFill>
          </a:endParaRPr>
        </a:p>
      </dgm:t>
    </dgm:pt>
    <dgm:pt modelId="{A2908D09-298E-464D-9AF4-14E2AF7FF6F5}" type="parTrans" cxnId="{F6B48E55-CA98-4BAC-A200-2E500721A4D5}">
      <dgm:prSet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endParaRPr lang="en-US"/>
        </a:p>
      </dgm:t>
    </dgm:pt>
    <dgm:pt modelId="{EAA70B23-E999-4902-BA51-8008085D6537}" type="sibTrans" cxnId="{F6B48E55-CA98-4BAC-A200-2E500721A4D5}">
      <dgm:prSet/>
      <dgm:spPr/>
      <dgm:t>
        <a:bodyPr/>
        <a:lstStyle/>
        <a:p>
          <a:endParaRPr lang="en-US"/>
        </a:p>
      </dgm:t>
    </dgm:pt>
    <dgm:pt modelId="{8E437A3C-60FC-4BB9-988D-13A7ADC56958}" type="pres">
      <dgm:prSet presAssocID="{DEF6C6EC-9015-4F9B-96C2-7D818ED1F43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744FAC3-7429-4875-AE0B-CFD5C06D80B7}" type="pres">
      <dgm:prSet presAssocID="{C70BDD64-3013-448E-8B46-790302D7C116}" presName="singleCycle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E2C4CDDD-38C2-4F7D-BD89-30CB26132DFB}" type="pres">
      <dgm:prSet presAssocID="{C70BDD64-3013-448E-8B46-790302D7C116}" presName="singleCenter" presStyleLbl="node1" presStyleIdx="0" presStyleCnt="4" custAng="0" custScaleX="153645" custLinFactNeighborX="-515" custLinFactNeighborY="-9519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5E467C1E-53BB-4FE0-AB97-C42F4B3FAD33}" type="pres">
      <dgm:prSet presAssocID="{8FAEB708-FE05-48CD-8A01-C72709DB1808}" presName="Name56" presStyleLbl="parChTrans1D2" presStyleIdx="0" presStyleCnt="3"/>
      <dgm:spPr/>
      <dgm:t>
        <a:bodyPr/>
        <a:lstStyle/>
        <a:p>
          <a:endParaRPr lang="en-US"/>
        </a:p>
      </dgm:t>
    </dgm:pt>
    <dgm:pt modelId="{336EE5B6-4A58-4F6F-9F52-12A128F946E7}" type="pres">
      <dgm:prSet presAssocID="{CF107A08-C0BF-4AE4-B7F6-2CB292B3E2C7}" presName="text0" presStyleLbl="node1" presStyleIdx="1" presStyleCnt="4" custScaleX="1786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809540-4AB1-474B-BE16-2BF4FFB6E5E0}" type="pres">
      <dgm:prSet presAssocID="{972D551B-F771-4772-9CBC-EDECCC190153}" presName="Name56" presStyleLbl="parChTrans1D2" presStyleIdx="1" presStyleCnt="3"/>
      <dgm:spPr/>
      <dgm:t>
        <a:bodyPr/>
        <a:lstStyle/>
        <a:p>
          <a:endParaRPr lang="en-US"/>
        </a:p>
      </dgm:t>
    </dgm:pt>
    <dgm:pt modelId="{684E8F72-B844-4877-A1E1-9407950F3FC4}" type="pres">
      <dgm:prSet presAssocID="{7917A2CE-A494-4F42-ACE3-0A4437F6DAD1}" presName="text0" presStyleLbl="node1" presStyleIdx="2" presStyleCnt="4" custScaleX="205262" custScaleY="1098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F14B76-B8AF-469E-85F5-47231A10A27B}" type="pres">
      <dgm:prSet presAssocID="{A2908D09-298E-464D-9AF4-14E2AF7FF6F5}" presName="Name56" presStyleLbl="parChTrans1D2" presStyleIdx="2" presStyleCnt="3"/>
      <dgm:spPr/>
      <dgm:t>
        <a:bodyPr/>
        <a:lstStyle/>
        <a:p>
          <a:endParaRPr lang="en-US"/>
        </a:p>
      </dgm:t>
    </dgm:pt>
    <dgm:pt modelId="{774864AC-0657-4E41-96ED-C8EB4ADB86A6}" type="pres">
      <dgm:prSet presAssocID="{30A50D38-F60A-4EFE-BEBC-C36DA9FE40F8}" presName="text0" presStyleLbl="node1" presStyleIdx="3" presStyleCnt="4" custScaleX="2535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A58B22-53EE-4A8A-853E-CDFD5390B778}" type="presOf" srcId="{7917A2CE-A494-4F42-ACE3-0A4437F6DAD1}" destId="{684E8F72-B844-4877-A1E1-9407950F3FC4}" srcOrd="0" destOrd="0" presId="urn:microsoft.com/office/officeart/2008/layout/RadialCluster"/>
    <dgm:cxn modelId="{998B806D-5FB5-49C3-9CC8-29E2FF83B4A5}" type="presOf" srcId="{CF107A08-C0BF-4AE4-B7F6-2CB292B3E2C7}" destId="{336EE5B6-4A58-4F6F-9F52-12A128F946E7}" srcOrd="0" destOrd="0" presId="urn:microsoft.com/office/officeart/2008/layout/RadialCluster"/>
    <dgm:cxn modelId="{1F093FA8-F02D-4FB6-A4AD-708BE711122E}" type="presOf" srcId="{C70BDD64-3013-448E-8B46-790302D7C116}" destId="{E2C4CDDD-38C2-4F7D-BD89-30CB26132DFB}" srcOrd="0" destOrd="0" presId="urn:microsoft.com/office/officeart/2008/layout/RadialCluster"/>
    <dgm:cxn modelId="{F0B7ABA1-D1C9-4B71-A384-478DEC8D8514}" srcId="{C70BDD64-3013-448E-8B46-790302D7C116}" destId="{CF107A08-C0BF-4AE4-B7F6-2CB292B3E2C7}" srcOrd="0" destOrd="0" parTransId="{8FAEB708-FE05-48CD-8A01-C72709DB1808}" sibTransId="{20B0E0DF-7A94-4D01-A761-C1B62BF4C907}"/>
    <dgm:cxn modelId="{13B99291-22BE-4483-AAC6-7749356DA6B5}" type="presOf" srcId="{30A50D38-F60A-4EFE-BEBC-C36DA9FE40F8}" destId="{774864AC-0657-4E41-96ED-C8EB4ADB86A6}" srcOrd="0" destOrd="0" presId="urn:microsoft.com/office/officeart/2008/layout/RadialCluster"/>
    <dgm:cxn modelId="{2FC6B75D-E563-45C0-ABEE-D9AEBE62CD9B}" type="presOf" srcId="{972D551B-F771-4772-9CBC-EDECCC190153}" destId="{60809540-4AB1-474B-BE16-2BF4FFB6E5E0}" srcOrd="0" destOrd="0" presId="urn:microsoft.com/office/officeart/2008/layout/RadialCluster"/>
    <dgm:cxn modelId="{F6B48E55-CA98-4BAC-A200-2E500721A4D5}" srcId="{C70BDD64-3013-448E-8B46-790302D7C116}" destId="{30A50D38-F60A-4EFE-BEBC-C36DA9FE40F8}" srcOrd="2" destOrd="0" parTransId="{A2908D09-298E-464D-9AF4-14E2AF7FF6F5}" sibTransId="{EAA70B23-E999-4902-BA51-8008085D6537}"/>
    <dgm:cxn modelId="{A34BF0D1-90BF-4FE9-A295-AAEA63F1B266}" srcId="{DEF6C6EC-9015-4F9B-96C2-7D818ED1F431}" destId="{C70BDD64-3013-448E-8B46-790302D7C116}" srcOrd="0" destOrd="0" parTransId="{127061F9-F16C-4AB0-B9F3-0E03B2158661}" sibTransId="{C2DA32BA-5A9D-421C-B0FB-E2988C3CFFE8}"/>
    <dgm:cxn modelId="{1A19726B-B2AE-44FA-A9D1-F66F6C98B306}" type="presOf" srcId="{DEF6C6EC-9015-4F9B-96C2-7D818ED1F431}" destId="{8E437A3C-60FC-4BB9-988D-13A7ADC56958}" srcOrd="0" destOrd="0" presId="urn:microsoft.com/office/officeart/2008/layout/RadialCluster"/>
    <dgm:cxn modelId="{D014CF0A-C4DF-44D4-BFDD-C5ABA0B123F8}" srcId="{C70BDD64-3013-448E-8B46-790302D7C116}" destId="{7917A2CE-A494-4F42-ACE3-0A4437F6DAD1}" srcOrd="1" destOrd="0" parTransId="{972D551B-F771-4772-9CBC-EDECCC190153}" sibTransId="{0753F104-4E1C-4313-A46E-43A659EA7D77}"/>
    <dgm:cxn modelId="{0EAA8CDC-5C78-40AD-BC91-229249B9CB19}" type="presOf" srcId="{A2908D09-298E-464D-9AF4-14E2AF7FF6F5}" destId="{E7F14B76-B8AF-469E-85F5-47231A10A27B}" srcOrd="0" destOrd="0" presId="urn:microsoft.com/office/officeart/2008/layout/RadialCluster"/>
    <dgm:cxn modelId="{5F58B0EE-6D51-42F2-B287-E1D061689713}" type="presOf" srcId="{8FAEB708-FE05-48CD-8A01-C72709DB1808}" destId="{5E467C1E-53BB-4FE0-AB97-C42F4B3FAD33}" srcOrd="0" destOrd="0" presId="urn:microsoft.com/office/officeart/2008/layout/RadialCluster"/>
    <dgm:cxn modelId="{DED36DA9-D8D5-432F-8D94-51BE8D9A45EF}" type="presParOf" srcId="{8E437A3C-60FC-4BB9-988D-13A7ADC56958}" destId="{8744FAC3-7429-4875-AE0B-CFD5C06D80B7}" srcOrd="0" destOrd="0" presId="urn:microsoft.com/office/officeart/2008/layout/RadialCluster"/>
    <dgm:cxn modelId="{40999DF9-CB11-409C-A117-37BCF7CE6917}" type="presParOf" srcId="{8744FAC3-7429-4875-AE0B-CFD5C06D80B7}" destId="{E2C4CDDD-38C2-4F7D-BD89-30CB26132DFB}" srcOrd="0" destOrd="0" presId="urn:microsoft.com/office/officeart/2008/layout/RadialCluster"/>
    <dgm:cxn modelId="{8BCB0CFF-0681-432A-820B-F8A114B3D896}" type="presParOf" srcId="{8744FAC3-7429-4875-AE0B-CFD5C06D80B7}" destId="{5E467C1E-53BB-4FE0-AB97-C42F4B3FAD33}" srcOrd="1" destOrd="0" presId="urn:microsoft.com/office/officeart/2008/layout/RadialCluster"/>
    <dgm:cxn modelId="{7D10E41F-FE9E-4820-8673-1565F5C53212}" type="presParOf" srcId="{8744FAC3-7429-4875-AE0B-CFD5C06D80B7}" destId="{336EE5B6-4A58-4F6F-9F52-12A128F946E7}" srcOrd="2" destOrd="0" presId="urn:microsoft.com/office/officeart/2008/layout/RadialCluster"/>
    <dgm:cxn modelId="{B25D7AB9-75FA-47A8-8C98-009EF37E5C37}" type="presParOf" srcId="{8744FAC3-7429-4875-AE0B-CFD5C06D80B7}" destId="{60809540-4AB1-474B-BE16-2BF4FFB6E5E0}" srcOrd="3" destOrd="0" presId="urn:microsoft.com/office/officeart/2008/layout/RadialCluster"/>
    <dgm:cxn modelId="{92D4BA37-C67A-4E61-B1E2-0D6D5292ACCF}" type="presParOf" srcId="{8744FAC3-7429-4875-AE0B-CFD5C06D80B7}" destId="{684E8F72-B844-4877-A1E1-9407950F3FC4}" srcOrd="4" destOrd="0" presId="urn:microsoft.com/office/officeart/2008/layout/RadialCluster"/>
    <dgm:cxn modelId="{F2281248-84ED-4311-9873-EDDBD1E1064C}" type="presParOf" srcId="{8744FAC3-7429-4875-AE0B-CFD5C06D80B7}" destId="{E7F14B76-B8AF-469E-85F5-47231A10A27B}" srcOrd="5" destOrd="0" presId="urn:microsoft.com/office/officeart/2008/layout/RadialCluster"/>
    <dgm:cxn modelId="{3A713DCB-BC8B-4C8F-9245-DBFF6749078F}" type="presParOf" srcId="{8744FAC3-7429-4875-AE0B-CFD5C06D80B7}" destId="{774864AC-0657-4E41-96ED-C8EB4ADB86A6}" srcOrd="6" destOrd="0" presId="urn:microsoft.com/office/officeart/2008/layout/RadialCluster"/>
  </dgm:cxnLst>
  <dgm:bg>
    <a:effectLst>
      <a:innerShdw blurRad="63500" dist="50800" dir="10800000">
        <a:prstClr val="black">
          <a:alpha val="50000"/>
        </a:prstClr>
      </a:inn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79D78CA-9820-4BF8-AE51-73A310F16E18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F97F6C4D-1AFA-490D-9B0C-4FA64CCC491A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AU" b="1" dirty="0" smtClean="0">
              <a:solidFill>
                <a:schemeClr val="accent2">
                  <a:lumMod val="10000"/>
                </a:schemeClr>
              </a:solidFill>
            </a:rPr>
            <a:t> KEMENTERIAN PENDIDIKAN MALAYSIA &amp; JABATAN PENDIDIKAN NEGERI</a:t>
          </a:r>
          <a:endParaRPr lang="en-AU" b="1" dirty="0">
            <a:solidFill>
              <a:schemeClr val="accent2">
                <a:lumMod val="10000"/>
              </a:schemeClr>
            </a:solidFill>
          </a:endParaRPr>
        </a:p>
      </dgm:t>
    </dgm:pt>
    <dgm:pt modelId="{84490DDB-8554-4503-8F28-B1E45C1A871D}" type="parTrans" cxnId="{E2B0E6DF-9F57-4D4D-B5AD-4B8F11F04F4D}">
      <dgm:prSet/>
      <dgm:spPr/>
      <dgm:t>
        <a:bodyPr/>
        <a:lstStyle/>
        <a:p>
          <a:endParaRPr lang="en-AU"/>
        </a:p>
      </dgm:t>
    </dgm:pt>
    <dgm:pt modelId="{BF5D8724-489D-4580-BFF2-197383C61B12}" type="sibTrans" cxnId="{E2B0E6DF-9F57-4D4D-B5AD-4B8F11F04F4D}">
      <dgm:prSet/>
      <dgm:spPr/>
      <dgm:t>
        <a:bodyPr/>
        <a:lstStyle/>
        <a:p>
          <a:endParaRPr lang="en-AU"/>
        </a:p>
      </dgm:t>
    </dgm:pt>
    <dgm:pt modelId="{4CFFE0D5-884D-43F3-9D8A-E372110D9E8F}">
      <dgm:prSet phldrT="[Text]"/>
      <dgm:spPr>
        <a:solidFill>
          <a:srgbClr val="CC99FF"/>
        </a:solidFill>
      </dgm:spPr>
      <dgm:t>
        <a:bodyPr/>
        <a:lstStyle/>
        <a:p>
          <a:r>
            <a:rPr lang="en-AU" b="1" dirty="0" smtClean="0">
              <a:solidFill>
                <a:schemeClr val="accent2">
                  <a:lumMod val="10000"/>
                </a:schemeClr>
              </a:solidFill>
            </a:rPr>
            <a:t>JABATAN PENDIDIKAN NEGERI &amp; PEJABAT PENDIDIKAN DAERAH</a:t>
          </a:r>
          <a:endParaRPr lang="en-AU" b="1" dirty="0">
            <a:solidFill>
              <a:schemeClr val="accent2">
                <a:lumMod val="10000"/>
              </a:schemeClr>
            </a:solidFill>
          </a:endParaRPr>
        </a:p>
      </dgm:t>
    </dgm:pt>
    <dgm:pt modelId="{47E29080-729E-4645-933C-79B4749C4B3A}" type="parTrans" cxnId="{C1303E42-04A8-4607-A44C-EDEBD8A6207C}">
      <dgm:prSet/>
      <dgm:spPr>
        <a:ln w="28575">
          <a:solidFill>
            <a:srgbClr val="FF0000"/>
          </a:solidFill>
        </a:ln>
      </dgm:spPr>
      <dgm:t>
        <a:bodyPr/>
        <a:lstStyle/>
        <a:p>
          <a:endParaRPr lang="en-AU"/>
        </a:p>
      </dgm:t>
    </dgm:pt>
    <dgm:pt modelId="{E256D6D9-E205-4810-BFCB-E0F7FD0CAE41}" type="sibTrans" cxnId="{C1303E42-04A8-4607-A44C-EDEBD8A6207C}">
      <dgm:prSet/>
      <dgm:spPr/>
      <dgm:t>
        <a:bodyPr/>
        <a:lstStyle/>
        <a:p>
          <a:endParaRPr lang="en-AU"/>
        </a:p>
      </dgm:t>
    </dgm:pt>
    <dgm:pt modelId="{0BF86272-957B-4BCB-BE6A-A968083A81BF}">
      <dgm:prSet phldrT="[Text]" custT="1"/>
      <dgm:spPr>
        <a:solidFill>
          <a:srgbClr val="FFC000"/>
        </a:solidFill>
      </dgm:spPr>
      <dgm:t>
        <a:bodyPr/>
        <a:lstStyle/>
        <a:p>
          <a:r>
            <a:rPr lang="en-AU" sz="1500" b="1" dirty="0" smtClean="0">
              <a:solidFill>
                <a:schemeClr val="accent2">
                  <a:lumMod val="10000"/>
                </a:schemeClr>
              </a:solidFill>
            </a:rPr>
            <a:t>PUSAT LATIHAN DAERAH</a:t>
          </a:r>
          <a:endParaRPr lang="en-AU" sz="1500" b="1" dirty="0">
            <a:solidFill>
              <a:schemeClr val="accent2">
                <a:lumMod val="10000"/>
              </a:schemeClr>
            </a:solidFill>
          </a:endParaRPr>
        </a:p>
      </dgm:t>
    </dgm:pt>
    <dgm:pt modelId="{DD26E404-DCF0-4AE3-992E-6FDBCED09D29}" type="parTrans" cxnId="{6D073F6A-27AD-4298-87DE-0E35967633A6}">
      <dgm:prSet/>
      <dgm:spPr>
        <a:ln w="28575">
          <a:solidFill>
            <a:srgbClr val="FF0000"/>
          </a:solidFill>
        </a:ln>
      </dgm:spPr>
      <dgm:t>
        <a:bodyPr/>
        <a:lstStyle/>
        <a:p>
          <a:endParaRPr lang="en-AU"/>
        </a:p>
      </dgm:t>
    </dgm:pt>
    <dgm:pt modelId="{1F18B232-4703-4E6A-9DCF-6E3CA74CD760}" type="sibTrans" cxnId="{6D073F6A-27AD-4298-87DE-0E35967633A6}">
      <dgm:prSet/>
      <dgm:spPr/>
      <dgm:t>
        <a:bodyPr/>
        <a:lstStyle/>
        <a:p>
          <a:endParaRPr lang="en-AU"/>
        </a:p>
      </dgm:t>
    </dgm:pt>
    <dgm:pt modelId="{281261A9-B810-4863-9E0F-B83AC331AA47}">
      <dgm:prSet phldrT="[Text]"/>
      <dgm:spPr>
        <a:solidFill>
          <a:srgbClr val="92D050"/>
        </a:solidFill>
      </dgm:spPr>
      <dgm:t>
        <a:bodyPr/>
        <a:lstStyle/>
        <a:p>
          <a:r>
            <a:rPr lang="en-AU" b="1" dirty="0" smtClean="0">
              <a:solidFill>
                <a:schemeClr val="accent2">
                  <a:lumMod val="10000"/>
                </a:schemeClr>
              </a:solidFill>
            </a:rPr>
            <a:t>SEKOLAH SUKAN NEGERI</a:t>
          </a:r>
          <a:endParaRPr lang="en-AU" b="1" dirty="0">
            <a:solidFill>
              <a:schemeClr val="accent2">
                <a:lumMod val="10000"/>
              </a:schemeClr>
            </a:solidFill>
          </a:endParaRPr>
        </a:p>
      </dgm:t>
    </dgm:pt>
    <dgm:pt modelId="{6B9D6CFA-282D-434A-9A25-053C9D8DEF4A}" type="parTrans" cxnId="{23953B03-A9A0-4ECA-8C24-62583DF61633}">
      <dgm:prSet/>
      <dgm:spPr>
        <a:ln w="28575">
          <a:solidFill>
            <a:srgbClr val="FF0000"/>
          </a:solidFill>
        </a:ln>
      </dgm:spPr>
      <dgm:t>
        <a:bodyPr/>
        <a:lstStyle/>
        <a:p>
          <a:endParaRPr lang="en-AU"/>
        </a:p>
      </dgm:t>
    </dgm:pt>
    <dgm:pt modelId="{B06DE48F-DF4A-4D03-93BB-D65F441195C7}" type="sibTrans" cxnId="{23953B03-A9A0-4ECA-8C24-62583DF61633}">
      <dgm:prSet/>
      <dgm:spPr/>
      <dgm:t>
        <a:bodyPr/>
        <a:lstStyle/>
        <a:p>
          <a:endParaRPr lang="en-AU"/>
        </a:p>
      </dgm:t>
    </dgm:pt>
    <dgm:pt modelId="{6C429CE4-73C4-43CE-92DD-DF1E38537C9E}">
      <dgm:prSet phldrT="[Text]"/>
      <dgm:spPr>
        <a:solidFill>
          <a:srgbClr val="FF99FF"/>
        </a:solidFill>
      </dgm:spPr>
      <dgm:t>
        <a:bodyPr/>
        <a:lstStyle/>
        <a:p>
          <a:r>
            <a:rPr lang="en-AU" b="1" dirty="0" smtClean="0">
              <a:solidFill>
                <a:schemeClr val="accent2">
                  <a:lumMod val="10000"/>
                </a:schemeClr>
              </a:solidFill>
            </a:rPr>
            <a:t>SEKOLAH SUKAN MALAYSIA</a:t>
          </a:r>
          <a:endParaRPr lang="en-AU" b="1" dirty="0">
            <a:solidFill>
              <a:schemeClr val="accent2">
                <a:lumMod val="10000"/>
              </a:schemeClr>
            </a:solidFill>
          </a:endParaRPr>
        </a:p>
      </dgm:t>
    </dgm:pt>
    <dgm:pt modelId="{37B50450-394F-4607-BAC5-3724C531FE97}" type="parTrans" cxnId="{A3AA717A-FFC5-4140-B6EC-225E7715FBD3}">
      <dgm:prSet/>
      <dgm:spPr>
        <a:ln w="28575">
          <a:solidFill>
            <a:srgbClr val="FF0000"/>
          </a:solidFill>
        </a:ln>
      </dgm:spPr>
      <dgm:t>
        <a:bodyPr/>
        <a:lstStyle/>
        <a:p>
          <a:endParaRPr lang="en-AU"/>
        </a:p>
      </dgm:t>
    </dgm:pt>
    <dgm:pt modelId="{2F79D02D-567D-47CF-8D58-8CF68BD575C9}" type="sibTrans" cxnId="{A3AA717A-FFC5-4140-B6EC-225E7715FBD3}">
      <dgm:prSet/>
      <dgm:spPr/>
      <dgm:t>
        <a:bodyPr/>
        <a:lstStyle/>
        <a:p>
          <a:endParaRPr lang="en-AU"/>
        </a:p>
      </dgm:t>
    </dgm:pt>
    <dgm:pt modelId="{C29EB43F-7962-48E5-A5BB-34F7FCA6CF34}">
      <dgm:prSet phldrT="[Text]" custT="1"/>
      <dgm:spPr/>
      <dgm:t>
        <a:bodyPr/>
        <a:lstStyle/>
        <a:p>
          <a:pPr algn="l"/>
          <a:endParaRPr lang="en-AU" sz="1200" b="1" dirty="0">
            <a:solidFill>
              <a:schemeClr val="accent2">
                <a:lumMod val="10000"/>
              </a:schemeClr>
            </a:solidFill>
          </a:endParaRPr>
        </a:p>
      </dgm:t>
    </dgm:pt>
    <dgm:pt modelId="{C0F80D2F-C5C2-49D3-B788-D84E989370FE}" type="parTrans" cxnId="{B689BB7A-85F7-40B8-B4DC-3783DA59C5E0}">
      <dgm:prSet/>
      <dgm:spPr/>
      <dgm:t>
        <a:bodyPr/>
        <a:lstStyle/>
        <a:p>
          <a:endParaRPr lang="en-AU"/>
        </a:p>
      </dgm:t>
    </dgm:pt>
    <dgm:pt modelId="{801CA4D4-62BD-45E8-9C7D-C7DDB5EDA279}" type="sibTrans" cxnId="{B689BB7A-85F7-40B8-B4DC-3783DA59C5E0}">
      <dgm:prSet/>
      <dgm:spPr/>
      <dgm:t>
        <a:bodyPr/>
        <a:lstStyle/>
        <a:p>
          <a:endParaRPr lang="en-AU"/>
        </a:p>
      </dgm:t>
    </dgm:pt>
    <dgm:pt modelId="{377AA99C-E617-47C0-B219-B74B2957F951}">
      <dgm:prSet phldrT="[Text]" custT="1"/>
      <dgm:spPr/>
      <dgm:t>
        <a:bodyPr/>
        <a:lstStyle/>
        <a:p>
          <a:pPr algn="l"/>
          <a:endParaRPr lang="en-AU" sz="1200" b="1" dirty="0">
            <a:solidFill>
              <a:schemeClr val="accent2">
                <a:lumMod val="10000"/>
              </a:schemeClr>
            </a:solidFill>
          </a:endParaRPr>
        </a:p>
      </dgm:t>
    </dgm:pt>
    <dgm:pt modelId="{29DFCDF9-9744-4C24-A6DD-92965DCE1E91}" type="parTrans" cxnId="{0B43A3CC-167B-42C2-9C1C-53D1AED9561D}">
      <dgm:prSet/>
      <dgm:spPr/>
      <dgm:t>
        <a:bodyPr/>
        <a:lstStyle/>
        <a:p>
          <a:endParaRPr lang="en-AU"/>
        </a:p>
      </dgm:t>
    </dgm:pt>
    <dgm:pt modelId="{D05921AD-3800-4A80-A67D-1E758688FCB2}" type="sibTrans" cxnId="{0B43A3CC-167B-42C2-9C1C-53D1AED9561D}">
      <dgm:prSet/>
      <dgm:spPr/>
      <dgm:t>
        <a:bodyPr/>
        <a:lstStyle/>
        <a:p>
          <a:endParaRPr lang="en-AU"/>
        </a:p>
      </dgm:t>
    </dgm:pt>
    <dgm:pt modelId="{71FE87DA-8C24-404C-BA68-7973C5406FC6}">
      <dgm:prSet phldrT="[Text]" custT="1"/>
      <dgm:spPr/>
      <dgm:t>
        <a:bodyPr/>
        <a:lstStyle/>
        <a:p>
          <a:pPr algn="l"/>
          <a:endParaRPr lang="en-AU" sz="1200" b="1" dirty="0">
            <a:solidFill>
              <a:schemeClr val="accent2">
                <a:lumMod val="10000"/>
              </a:schemeClr>
            </a:solidFill>
          </a:endParaRPr>
        </a:p>
      </dgm:t>
    </dgm:pt>
    <dgm:pt modelId="{ACF00800-BF5F-48FE-9508-54528BE66769}" type="parTrans" cxnId="{CD4003BE-D08D-4DD0-9311-A68F48DE63F8}">
      <dgm:prSet/>
      <dgm:spPr/>
      <dgm:t>
        <a:bodyPr/>
        <a:lstStyle/>
        <a:p>
          <a:endParaRPr lang="en-AU"/>
        </a:p>
      </dgm:t>
    </dgm:pt>
    <dgm:pt modelId="{2B7AFFF1-63E8-4BA4-9717-3F9B69B3CCE5}" type="sibTrans" cxnId="{CD4003BE-D08D-4DD0-9311-A68F48DE63F8}">
      <dgm:prSet/>
      <dgm:spPr/>
      <dgm:t>
        <a:bodyPr/>
        <a:lstStyle/>
        <a:p>
          <a:endParaRPr lang="en-AU"/>
        </a:p>
      </dgm:t>
    </dgm:pt>
    <dgm:pt modelId="{502E4191-5D41-4761-9F94-8A164FF4D0A4}" type="pres">
      <dgm:prSet presAssocID="{479D78CA-9820-4BF8-AE51-73A310F16E1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B0BFF76D-F047-4C44-9FA0-11C73A4FA610}" type="pres">
      <dgm:prSet presAssocID="{479D78CA-9820-4BF8-AE51-73A310F16E18}" presName="hierFlow" presStyleCnt="0"/>
      <dgm:spPr/>
    </dgm:pt>
    <dgm:pt modelId="{326FC165-BCCE-418F-8AA8-AC63D565917C}" type="pres">
      <dgm:prSet presAssocID="{479D78CA-9820-4BF8-AE51-73A310F16E18}" presName="firstBuf" presStyleCnt="0"/>
      <dgm:spPr/>
    </dgm:pt>
    <dgm:pt modelId="{874208E3-5E04-4871-8B20-B3EF99888AF0}" type="pres">
      <dgm:prSet presAssocID="{479D78CA-9820-4BF8-AE51-73A310F16E18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8F90E9D-D046-46A2-9328-5DB91298F87D}" type="pres">
      <dgm:prSet presAssocID="{F97F6C4D-1AFA-490D-9B0C-4FA64CCC491A}" presName="Name14" presStyleCnt="0"/>
      <dgm:spPr/>
    </dgm:pt>
    <dgm:pt modelId="{E01E82E5-00A7-41F3-BFD6-0691215DFCE5}" type="pres">
      <dgm:prSet presAssocID="{F97F6C4D-1AFA-490D-9B0C-4FA64CCC491A}" presName="level1Shape" presStyleLbl="node0" presStyleIdx="0" presStyleCnt="1" custScaleX="174701" custLinFactNeighborX="45716" custLinFactNeighborY="-7790">
        <dgm:presLayoutVars>
          <dgm:chPref val="3"/>
        </dgm:presLayoutVars>
      </dgm:prSet>
      <dgm:spPr/>
      <dgm:t>
        <a:bodyPr/>
        <a:lstStyle/>
        <a:p>
          <a:endParaRPr lang="en-AU"/>
        </a:p>
      </dgm:t>
    </dgm:pt>
    <dgm:pt modelId="{E1AAA93A-2B83-4B05-BFBE-DAF04F069BD6}" type="pres">
      <dgm:prSet presAssocID="{F97F6C4D-1AFA-490D-9B0C-4FA64CCC491A}" presName="hierChild2" presStyleCnt="0"/>
      <dgm:spPr/>
    </dgm:pt>
    <dgm:pt modelId="{BCFD40C6-06EE-4D3B-B779-CC7218F1B1F2}" type="pres">
      <dgm:prSet presAssocID="{47E29080-729E-4645-933C-79B4749C4B3A}" presName="Name19" presStyleLbl="parChTrans1D2" presStyleIdx="0" presStyleCnt="2"/>
      <dgm:spPr/>
      <dgm:t>
        <a:bodyPr/>
        <a:lstStyle/>
        <a:p>
          <a:endParaRPr lang="en-AU"/>
        </a:p>
      </dgm:t>
    </dgm:pt>
    <dgm:pt modelId="{32751129-268A-44AE-BB6F-560BBFA7B187}" type="pres">
      <dgm:prSet presAssocID="{4CFFE0D5-884D-43F3-9D8A-E372110D9E8F}" presName="Name21" presStyleCnt="0"/>
      <dgm:spPr/>
    </dgm:pt>
    <dgm:pt modelId="{8DBDA92E-F21D-41C0-ACAB-80D29243700E}" type="pres">
      <dgm:prSet presAssocID="{4CFFE0D5-884D-43F3-9D8A-E372110D9E8F}" presName="level2Shape" presStyleLbl="node2" presStyleIdx="0" presStyleCnt="2" custScaleX="146937" custScaleY="65298" custLinFactNeighborX="26804" custLinFactNeighborY="-11205"/>
      <dgm:spPr/>
      <dgm:t>
        <a:bodyPr/>
        <a:lstStyle/>
        <a:p>
          <a:endParaRPr lang="en-AU"/>
        </a:p>
      </dgm:t>
    </dgm:pt>
    <dgm:pt modelId="{420A126E-F9CB-4E5A-B713-77020881BDC2}" type="pres">
      <dgm:prSet presAssocID="{4CFFE0D5-884D-43F3-9D8A-E372110D9E8F}" presName="hierChild3" presStyleCnt="0"/>
      <dgm:spPr/>
    </dgm:pt>
    <dgm:pt modelId="{634186D3-B9C9-447D-AD0E-F1E7395A8D55}" type="pres">
      <dgm:prSet presAssocID="{DD26E404-DCF0-4AE3-992E-6FDBCED09D29}" presName="Name19" presStyleLbl="parChTrans1D3" presStyleIdx="0" presStyleCnt="2"/>
      <dgm:spPr/>
      <dgm:t>
        <a:bodyPr/>
        <a:lstStyle/>
        <a:p>
          <a:endParaRPr lang="en-AU"/>
        </a:p>
      </dgm:t>
    </dgm:pt>
    <dgm:pt modelId="{2689916A-37F4-4FF0-871E-A14E98062B57}" type="pres">
      <dgm:prSet presAssocID="{0BF86272-957B-4BCB-BE6A-A968083A81BF}" presName="Name21" presStyleCnt="0"/>
      <dgm:spPr/>
    </dgm:pt>
    <dgm:pt modelId="{48FF9C54-9799-47A9-9BDE-0F1D6E49F982}" type="pres">
      <dgm:prSet presAssocID="{0BF86272-957B-4BCB-BE6A-A968083A81BF}" presName="level2Shape" presStyleLbl="node3" presStyleIdx="0" presStyleCnt="2" custScaleX="125333" custScaleY="77445" custLinFactNeighborX="-4026" custLinFactNeighborY="-267"/>
      <dgm:spPr/>
      <dgm:t>
        <a:bodyPr/>
        <a:lstStyle/>
        <a:p>
          <a:endParaRPr lang="en-AU"/>
        </a:p>
      </dgm:t>
    </dgm:pt>
    <dgm:pt modelId="{BE100509-DC28-41F4-A525-0782E24171EF}" type="pres">
      <dgm:prSet presAssocID="{0BF86272-957B-4BCB-BE6A-A968083A81BF}" presName="hierChild3" presStyleCnt="0"/>
      <dgm:spPr/>
    </dgm:pt>
    <dgm:pt modelId="{94AD983B-4C1C-4B3D-8A79-5E1204C46C79}" type="pres">
      <dgm:prSet presAssocID="{6B9D6CFA-282D-434A-9A25-053C9D8DEF4A}" presName="Name19" presStyleLbl="parChTrans1D3" presStyleIdx="1" presStyleCnt="2"/>
      <dgm:spPr/>
      <dgm:t>
        <a:bodyPr/>
        <a:lstStyle/>
        <a:p>
          <a:endParaRPr lang="en-AU"/>
        </a:p>
      </dgm:t>
    </dgm:pt>
    <dgm:pt modelId="{CA151FD7-1F5D-4AD0-8FD7-41916223930E}" type="pres">
      <dgm:prSet presAssocID="{281261A9-B810-4863-9E0F-B83AC331AA47}" presName="Name21" presStyleCnt="0"/>
      <dgm:spPr/>
    </dgm:pt>
    <dgm:pt modelId="{2A3168F2-5E38-4062-BE33-E97BD3300F24}" type="pres">
      <dgm:prSet presAssocID="{281261A9-B810-4863-9E0F-B83AC331AA47}" presName="level2Shape" presStyleLbl="node3" presStyleIdx="1" presStyleCnt="2" custScaleX="69422" custScaleY="78531" custLinFactNeighborX="-19881" custLinFactNeighborY="-267"/>
      <dgm:spPr/>
      <dgm:t>
        <a:bodyPr/>
        <a:lstStyle/>
        <a:p>
          <a:endParaRPr lang="en-AU"/>
        </a:p>
      </dgm:t>
    </dgm:pt>
    <dgm:pt modelId="{492C20F4-9235-4625-B9BD-AC26C867BB64}" type="pres">
      <dgm:prSet presAssocID="{281261A9-B810-4863-9E0F-B83AC331AA47}" presName="hierChild3" presStyleCnt="0"/>
      <dgm:spPr/>
    </dgm:pt>
    <dgm:pt modelId="{AE7B74D3-60BC-4532-A8F4-3C918969F008}" type="pres">
      <dgm:prSet presAssocID="{37B50450-394F-4607-BAC5-3724C531FE97}" presName="Name19" presStyleLbl="parChTrans1D2" presStyleIdx="1" presStyleCnt="2"/>
      <dgm:spPr/>
      <dgm:t>
        <a:bodyPr/>
        <a:lstStyle/>
        <a:p>
          <a:endParaRPr lang="en-AU"/>
        </a:p>
      </dgm:t>
    </dgm:pt>
    <dgm:pt modelId="{CD6E74AF-8FC6-4C78-A9CF-CD64067AA98E}" type="pres">
      <dgm:prSet presAssocID="{6C429CE4-73C4-43CE-92DD-DF1E38537C9E}" presName="Name21" presStyleCnt="0"/>
      <dgm:spPr/>
    </dgm:pt>
    <dgm:pt modelId="{D1192208-7931-4F93-978B-A45698004311}" type="pres">
      <dgm:prSet presAssocID="{6C429CE4-73C4-43CE-92DD-DF1E38537C9E}" presName="level2Shape" presStyleLbl="node2" presStyleIdx="1" presStyleCnt="2" custScaleY="84075" custLinFactNeighborX="4842" custLinFactNeighborY="99219"/>
      <dgm:spPr/>
      <dgm:t>
        <a:bodyPr/>
        <a:lstStyle/>
        <a:p>
          <a:endParaRPr lang="en-AU"/>
        </a:p>
      </dgm:t>
    </dgm:pt>
    <dgm:pt modelId="{0932A266-DB94-42C3-B375-7417D51E8A89}" type="pres">
      <dgm:prSet presAssocID="{6C429CE4-73C4-43CE-92DD-DF1E38537C9E}" presName="hierChild3" presStyleCnt="0"/>
      <dgm:spPr/>
    </dgm:pt>
    <dgm:pt modelId="{864320C9-D015-4F01-B611-01254002A2AE}" type="pres">
      <dgm:prSet presAssocID="{479D78CA-9820-4BF8-AE51-73A310F16E18}" presName="bgShapesFlow" presStyleCnt="0"/>
      <dgm:spPr/>
    </dgm:pt>
    <dgm:pt modelId="{8C526964-8F1B-49CA-958E-90D504EAA4F3}" type="pres">
      <dgm:prSet presAssocID="{C29EB43F-7962-48E5-A5BB-34F7FCA6CF34}" presName="rectComp" presStyleCnt="0"/>
      <dgm:spPr/>
    </dgm:pt>
    <dgm:pt modelId="{FD35068B-C397-40AC-90D2-C198C9A699D5}" type="pres">
      <dgm:prSet presAssocID="{C29EB43F-7962-48E5-A5BB-34F7FCA6CF34}" presName="bgRect" presStyleLbl="bgShp" presStyleIdx="0" presStyleCnt="3" custScaleY="91046" custLinFactNeighborY="-3222"/>
      <dgm:spPr/>
      <dgm:t>
        <a:bodyPr/>
        <a:lstStyle/>
        <a:p>
          <a:endParaRPr lang="en-AU"/>
        </a:p>
      </dgm:t>
    </dgm:pt>
    <dgm:pt modelId="{0844697A-A5B4-4B12-9C36-5C6E94FE779D}" type="pres">
      <dgm:prSet presAssocID="{C29EB43F-7962-48E5-A5BB-34F7FCA6CF34}" presName="bgRectTx" presStyleLbl="bgShp" presStyleIdx="0" presStyleCnt="3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8F7AA741-DA5A-49CA-9D51-65AD9867E60C}" type="pres">
      <dgm:prSet presAssocID="{C29EB43F-7962-48E5-A5BB-34F7FCA6CF34}" presName="spComp" presStyleCnt="0"/>
      <dgm:spPr/>
    </dgm:pt>
    <dgm:pt modelId="{DA931271-BCEE-44DE-A76A-FE4A36CEA6D8}" type="pres">
      <dgm:prSet presAssocID="{C29EB43F-7962-48E5-A5BB-34F7FCA6CF34}" presName="vSp" presStyleCnt="0"/>
      <dgm:spPr/>
    </dgm:pt>
    <dgm:pt modelId="{B1EFA2A2-8D15-487F-AAC6-6B2780845003}" type="pres">
      <dgm:prSet presAssocID="{377AA99C-E617-47C0-B219-B74B2957F951}" presName="rectComp" presStyleCnt="0"/>
      <dgm:spPr/>
    </dgm:pt>
    <dgm:pt modelId="{D6E4091A-B737-4DBB-BEE3-85FD577C2C3E}" type="pres">
      <dgm:prSet presAssocID="{377AA99C-E617-47C0-B219-B74B2957F951}" presName="bgRect" presStyleLbl="bgShp" presStyleIdx="1" presStyleCnt="3" custScaleX="100000" custScaleY="69911"/>
      <dgm:spPr/>
      <dgm:t>
        <a:bodyPr/>
        <a:lstStyle/>
        <a:p>
          <a:endParaRPr lang="en-AU"/>
        </a:p>
      </dgm:t>
    </dgm:pt>
    <dgm:pt modelId="{7F81521F-D39F-40FB-88A4-A960831EC4D0}" type="pres">
      <dgm:prSet presAssocID="{377AA99C-E617-47C0-B219-B74B2957F951}" presName="bgRectTx" presStyleLbl="bgShp" presStyleIdx="1" presStyleCnt="3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5C0D6EB1-1462-4033-9EB9-39AAA8B106EF}" type="pres">
      <dgm:prSet presAssocID="{377AA99C-E617-47C0-B219-B74B2957F951}" presName="spComp" presStyleCnt="0"/>
      <dgm:spPr/>
    </dgm:pt>
    <dgm:pt modelId="{3430CCC4-6AA3-4C4C-8D9C-BF70DFDCCA72}" type="pres">
      <dgm:prSet presAssocID="{377AA99C-E617-47C0-B219-B74B2957F951}" presName="vSp" presStyleCnt="0"/>
      <dgm:spPr/>
    </dgm:pt>
    <dgm:pt modelId="{98C441CE-A8DB-459F-9FCD-6DFB775CCDDE}" type="pres">
      <dgm:prSet presAssocID="{71FE87DA-8C24-404C-BA68-7973C5406FC6}" presName="rectComp" presStyleCnt="0"/>
      <dgm:spPr/>
    </dgm:pt>
    <dgm:pt modelId="{C1987079-F524-43AD-AFCA-0A32BD9D5B90}" type="pres">
      <dgm:prSet presAssocID="{71FE87DA-8C24-404C-BA68-7973C5406FC6}" presName="bgRect" presStyleLbl="bgShp" presStyleIdx="2" presStyleCnt="3"/>
      <dgm:spPr/>
      <dgm:t>
        <a:bodyPr/>
        <a:lstStyle/>
        <a:p>
          <a:endParaRPr lang="en-AU"/>
        </a:p>
      </dgm:t>
    </dgm:pt>
    <dgm:pt modelId="{0A885DD0-FD21-4DDF-A818-CF47DDEDF48A}" type="pres">
      <dgm:prSet presAssocID="{71FE87DA-8C24-404C-BA68-7973C5406FC6}" presName="bgRectTx" presStyleLbl="bgShp" presStyleIdx="2" presStyleCnt="3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F2AF47D2-FB91-4674-B292-82ED968F49CE}" type="presOf" srcId="{479D78CA-9820-4BF8-AE51-73A310F16E18}" destId="{502E4191-5D41-4761-9F94-8A164FF4D0A4}" srcOrd="0" destOrd="0" presId="urn:microsoft.com/office/officeart/2005/8/layout/hierarchy6"/>
    <dgm:cxn modelId="{EE26F105-DF04-40EC-B6C3-46D37C2D996A}" type="presOf" srcId="{377AA99C-E617-47C0-B219-B74B2957F951}" destId="{D6E4091A-B737-4DBB-BEE3-85FD577C2C3E}" srcOrd="0" destOrd="0" presId="urn:microsoft.com/office/officeart/2005/8/layout/hierarchy6"/>
    <dgm:cxn modelId="{E9779E49-8146-4E5A-AE68-A4F52D0E6440}" type="presOf" srcId="{281261A9-B810-4863-9E0F-B83AC331AA47}" destId="{2A3168F2-5E38-4062-BE33-E97BD3300F24}" srcOrd="0" destOrd="0" presId="urn:microsoft.com/office/officeart/2005/8/layout/hierarchy6"/>
    <dgm:cxn modelId="{2C4B39F9-93A4-47B0-984D-64A1EF38FB09}" type="presOf" srcId="{0BF86272-957B-4BCB-BE6A-A968083A81BF}" destId="{48FF9C54-9799-47A9-9BDE-0F1D6E49F982}" srcOrd="0" destOrd="0" presId="urn:microsoft.com/office/officeart/2005/8/layout/hierarchy6"/>
    <dgm:cxn modelId="{E429113F-319A-4FAA-97D3-3806320E018D}" type="presOf" srcId="{DD26E404-DCF0-4AE3-992E-6FDBCED09D29}" destId="{634186D3-B9C9-447D-AD0E-F1E7395A8D55}" srcOrd="0" destOrd="0" presId="urn:microsoft.com/office/officeart/2005/8/layout/hierarchy6"/>
    <dgm:cxn modelId="{9089189D-E6B3-44A4-944A-8FF393B2FE1E}" type="presOf" srcId="{6C429CE4-73C4-43CE-92DD-DF1E38537C9E}" destId="{D1192208-7931-4F93-978B-A45698004311}" srcOrd="0" destOrd="0" presId="urn:microsoft.com/office/officeart/2005/8/layout/hierarchy6"/>
    <dgm:cxn modelId="{C1303E42-04A8-4607-A44C-EDEBD8A6207C}" srcId="{F97F6C4D-1AFA-490D-9B0C-4FA64CCC491A}" destId="{4CFFE0D5-884D-43F3-9D8A-E372110D9E8F}" srcOrd="0" destOrd="0" parTransId="{47E29080-729E-4645-933C-79B4749C4B3A}" sibTransId="{E256D6D9-E205-4810-BFCB-E0F7FD0CAE41}"/>
    <dgm:cxn modelId="{8223795C-2101-4CD6-AA86-3C107A643EB7}" type="presOf" srcId="{71FE87DA-8C24-404C-BA68-7973C5406FC6}" destId="{0A885DD0-FD21-4DDF-A818-CF47DDEDF48A}" srcOrd="1" destOrd="0" presId="urn:microsoft.com/office/officeart/2005/8/layout/hierarchy6"/>
    <dgm:cxn modelId="{3D1721B8-E1A5-4E08-BC5D-C0F7E62CCDE4}" type="presOf" srcId="{F97F6C4D-1AFA-490D-9B0C-4FA64CCC491A}" destId="{E01E82E5-00A7-41F3-BFD6-0691215DFCE5}" srcOrd="0" destOrd="0" presId="urn:microsoft.com/office/officeart/2005/8/layout/hierarchy6"/>
    <dgm:cxn modelId="{BFBEC5D7-CBCA-4108-9F0C-6B004D32D5EA}" type="presOf" srcId="{C29EB43F-7962-48E5-A5BB-34F7FCA6CF34}" destId="{FD35068B-C397-40AC-90D2-C198C9A699D5}" srcOrd="0" destOrd="0" presId="urn:microsoft.com/office/officeart/2005/8/layout/hierarchy6"/>
    <dgm:cxn modelId="{CA7D06AF-A35B-4502-9D8C-9E2355C7158D}" type="presOf" srcId="{6B9D6CFA-282D-434A-9A25-053C9D8DEF4A}" destId="{94AD983B-4C1C-4B3D-8A79-5E1204C46C79}" srcOrd="0" destOrd="0" presId="urn:microsoft.com/office/officeart/2005/8/layout/hierarchy6"/>
    <dgm:cxn modelId="{0B43A3CC-167B-42C2-9C1C-53D1AED9561D}" srcId="{479D78CA-9820-4BF8-AE51-73A310F16E18}" destId="{377AA99C-E617-47C0-B219-B74B2957F951}" srcOrd="2" destOrd="0" parTransId="{29DFCDF9-9744-4C24-A6DD-92965DCE1E91}" sibTransId="{D05921AD-3800-4A80-A67D-1E758688FCB2}"/>
    <dgm:cxn modelId="{B689BB7A-85F7-40B8-B4DC-3783DA59C5E0}" srcId="{479D78CA-9820-4BF8-AE51-73A310F16E18}" destId="{C29EB43F-7962-48E5-A5BB-34F7FCA6CF34}" srcOrd="1" destOrd="0" parTransId="{C0F80D2F-C5C2-49D3-B788-D84E989370FE}" sibTransId="{801CA4D4-62BD-45E8-9C7D-C7DDB5EDA279}"/>
    <dgm:cxn modelId="{82360044-135A-4E36-AB5A-0C29306A9F14}" type="presOf" srcId="{47E29080-729E-4645-933C-79B4749C4B3A}" destId="{BCFD40C6-06EE-4D3B-B779-CC7218F1B1F2}" srcOrd="0" destOrd="0" presId="urn:microsoft.com/office/officeart/2005/8/layout/hierarchy6"/>
    <dgm:cxn modelId="{22B28574-BB65-407E-9D2C-6DF2531D5B01}" type="presOf" srcId="{4CFFE0D5-884D-43F3-9D8A-E372110D9E8F}" destId="{8DBDA92E-F21D-41C0-ACAB-80D29243700E}" srcOrd="0" destOrd="0" presId="urn:microsoft.com/office/officeart/2005/8/layout/hierarchy6"/>
    <dgm:cxn modelId="{A3AA717A-FFC5-4140-B6EC-225E7715FBD3}" srcId="{F97F6C4D-1AFA-490D-9B0C-4FA64CCC491A}" destId="{6C429CE4-73C4-43CE-92DD-DF1E38537C9E}" srcOrd="1" destOrd="0" parTransId="{37B50450-394F-4607-BAC5-3724C531FE97}" sibTransId="{2F79D02D-567D-47CF-8D58-8CF68BD575C9}"/>
    <dgm:cxn modelId="{E2B0E6DF-9F57-4D4D-B5AD-4B8F11F04F4D}" srcId="{479D78CA-9820-4BF8-AE51-73A310F16E18}" destId="{F97F6C4D-1AFA-490D-9B0C-4FA64CCC491A}" srcOrd="0" destOrd="0" parTransId="{84490DDB-8554-4503-8F28-B1E45C1A871D}" sibTransId="{BF5D8724-489D-4580-BFF2-197383C61B12}"/>
    <dgm:cxn modelId="{FDA465C3-78AE-4988-BB2C-F70E45B68466}" type="presOf" srcId="{C29EB43F-7962-48E5-A5BB-34F7FCA6CF34}" destId="{0844697A-A5B4-4B12-9C36-5C6E94FE779D}" srcOrd="1" destOrd="0" presId="urn:microsoft.com/office/officeart/2005/8/layout/hierarchy6"/>
    <dgm:cxn modelId="{FEF49C59-C45E-4FC7-94F5-88B43C3C6806}" type="presOf" srcId="{71FE87DA-8C24-404C-BA68-7973C5406FC6}" destId="{C1987079-F524-43AD-AFCA-0A32BD9D5B90}" srcOrd="0" destOrd="0" presId="urn:microsoft.com/office/officeart/2005/8/layout/hierarchy6"/>
    <dgm:cxn modelId="{CD4003BE-D08D-4DD0-9311-A68F48DE63F8}" srcId="{479D78CA-9820-4BF8-AE51-73A310F16E18}" destId="{71FE87DA-8C24-404C-BA68-7973C5406FC6}" srcOrd="3" destOrd="0" parTransId="{ACF00800-BF5F-48FE-9508-54528BE66769}" sibTransId="{2B7AFFF1-63E8-4BA4-9717-3F9B69B3CCE5}"/>
    <dgm:cxn modelId="{23953B03-A9A0-4ECA-8C24-62583DF61633}" srcId="{4CFFE0D5-884D-43F3-9D8A-E372110D9E8F}" destId="{281261A9-B810-4863-9E0F-B83AC331AA47}" srcOrd="1" destOrd="0" parTransId="{6B9D6CFA-282D-434A-9A25-053C9D8DEF4A}" sibTransId="{B06DE48F-DF4A-4D03-93BB-D65F441195C7}"/>
    <dgm:cxn modelId="{1402D36D-577D-4BDE-9C82-1863AD57E8DB}" type="presOf" srcId="{37B50450-394F-4607-BAC5-3724C531FE97}" destId="{AE7B74D3-60BC-4532-A8F4-3C918969F008}" srcOrd="0" destOrd="0" presId="urn:microsoft.com/office/officeart/2005/8/layout/hierarchy6"/>
    <dgm:cxn modelId="{CAB13DF7-9082-4985-A86E-D8719FDD2478}" type="presOf" srcId="{377AA99C-E617-47C0-B219-B74B2957F951}" destId="{7F81521F-D39F-40FB-88A4-A960831EC4D0}" srcOrd="1" destOrd="0" presId="urn:microsoft.com/office/officeart/2005/8/layout/hierarchy6"/>
    <dgm:cxn modelId="{6D073F6A-27AD-4298-87DE-0E35967633A6}" srcId="{4CFFE0D5-884D-43F3-9D8A-E372110D9E8F}" destId="{0BF86272-957B-4BCB-BE6A-A968083A81BF}" srcOrd="0" destOrd="0" parTransId="{DD26E404-DCF0-4AE3-992E-6FDBCED09D29}" sibTransId="{1F18B232-4703-4E6A-9DCF-6E3CA74CD760}"/>
    <dgm:cxn modelId="{26710DE2-2AE3-4E6D-9AA3-ADA03D6856FF}" type="presParOf" srcId="{502E4191-5D41-4761-9F94-8A164FF4D0A4}" destId="{B0BFF76D-F047-4C44-9FA0-11C73A4FA610}" srcOrd="0" destOrd="0" presId="urn:microsoft.com/office/officeart/2005/8/layout/hierarchy6"/>
    <dgm:cxn modelId="{7AD9011A-A973-409A-B2C6-CEBB616C9AC4}" type="presParOf" srcId="{B0BFF76D-F047-4C44-9FA0-11C73A4FA610}" destId="{326FC165-BCCE-418F-8AA8-AC63D565917C}" srcOrd="0" destOrd="0" presId="urn:microsoft.com/office/officeart/2005/8/layout/hierarchy6"/>
    <dgm:cxn modelId="{052254E5-1464-4CDF-8F2A-80977DAFDB34}" type="presParOf" srcId="{B0BFF76D-F047-4C44-9FA0-11C73A4FA610}" destId="{874208E3-5E04-4871-8B20-B3EF99888AF0}" srcOrd="1" destOrd="0" presId="urn:microsoft.com/office/officeart/2005/8/layout/hierarchy6"/>
    <dgm:cxn modelId="{022942CA-2461-4844-A773-4262CD9BC87B}" type="presParOf" srcId="{874208E3-5E04-4871-8B20-B3EF99888AF0}" destId="{48F90E9D-D046-46A2-9328-5DB91298F87D}" srcOrd="0" destOrd="0" presId="urn:microsoft.com/office/officeart/2005/8/layout/hierarchy6"/>
    <dgm:cxn modelId="{F34C6FC5-AB99-42B9-930B-902CBB99B430}" type="presParOf" srcId="{48F90E9D-D046-46A2-9328-5DB91298F87D}" destId="{E01E82E5-00A7-41F3-BFD6-0691215DFCE5}" srcOrd="0" destOrd="0" presId="urn:microsoft.com/office/officeart/2005/8/layout/hierarchy6"/>
    <dgm:cxn modelId="{15A0929E-3B6A-4340-B140-3B222C08B56F}" type="presParOf" srcId="{48F90E9D-D046-46A2-9328-5DB91298F87D}" destId="{E1AAA93A-2B83-4B05-BFBE-DAF04F069BD6}" srcOrd="1" destOrd="0" presId="urn:microsoft.com/office/officeart/2005/8/layout/hierarchy6"/>
    <dgm:cxn modelId="{07A7AEC2-591E-4469-B618-DFF0A637E644}" type="presParOf" srcId="{E1AAA93A-2B83-4B05-BFBE-DAF04F069BD6}" destId="{BCFD40C6-06EE-4D3B-B779-CC7218F1B1F2}" srcOrd="0" destOrd="0" presId="urn:microsoft.com/office/officeart/2005/8/layout/hierarchy6"/>
    <dgm:cxn modelId="{474934A6-0DF3-426E-A3A1-A7BD6107E34F}" type="presParOf" srcId="{E1AAA93A-2B83-4B05-BFBE-DAF04F069BD6}" destId="{32751129-268A-44AE-BB6F-560BBFA7B187}" srcOrd="1" destOrd="0" presId="urn:microsoft.com/office/officeart/2005/8/layout/hierarchy6"/>
    <dgm:cxn modelId="{74E6F165-03D0-47ED-93AD-6B44BC4A8F7F}" type="presParOf" srcId="{32751129-268A-44AE-BB6F-560BBFA7B187}" destId="{8DBDA92E-F21D-41C0-ACAB-80D29243700E}" srcOrd="0" destOrd="0" presId="urn:microsoft.com/office/officeart/2005/8/layout/hierarchy6"/>
    <dgm:cxn modelId="{CA6A1A27-8C9A-4460-9250-0B6CE328E4E7}" type="presParOf" srcId="{32751129-268A-44AE-BB6F-560BBFA7B187}" destId="{420A126E-F9CB-4E5A-B713-77020881BDC2}" srcOrd="1" destOrd="0" presId="urn:microsoft.com/office/officeart/2005/8/layout/hierarchy6"/>
    <dgm:cxn modelId="{52E8B9D2-5281-4595-98FF-97714F21E4D2}" type="presParOf" srcId="{420A126E-F9CB-4E5A-B713-77020881BDC2}" destId="{634186D3-B9C9-447D-AD0E-F1E7395A8D55}" srcOrd="0" destOrd="0" presId="urn:microsoft.com/office/officeart/2005/8/layout/hierarchy6"/>
    <dgm:cxn modelId="{7CE45D51-F100-4C98-8E9E-6B7E107D2D34}" type="presParOf" srcId="{420A126E-F9CB-4E5A-B713-77020881BDC2}" destId="{2689916A-37F4-4FF0-871E-A14E98062B57}" srcOrd="1" destOrd="0" presId="urn:microsoft.com/office/officeart/2005/8/layout/hierarchy6"/>
    <dgm:cxn modelId="{D456DA9F-7236-49B0-B071-4D32D1972581}" type="presParOf" srcId="{2689916A-37F4-4FF0-871E-A14E98062B57}" destId="{48FF9C54-9799-47A9-9BDE-0F1D6E49F982}" srcOrd="0" destOrd="0" presId="urn:microsoft.com/office/officeart/2005/8/layout/hierarchy6"/>
    <dgm:cxn modelId="{F735821C-4DF9-45CE-962F-FE658AE93E9D}" type="presParOf" srcId="{2689916A-37F4-4FF0-871E-A14E98062B57}" destId="{BE100509-DC28-41F4-A525-0782E24171EF}" srcOrd="1" destOrd="0" presId="urn:microsoft.com/office/officeart/2005/8/layout/hierarchy6"/>
    <dgm:cxn modelId="{F75FF571-BE52-4A1A-926E-BFB224A19396}" type="presParOf" srcId="{420A126E-F9CB-4E5A-B713-77020881BDC2}" destId="{94AD983B-4C1C-4B3D-8A79-5E1204C46C79}" srcOrd="2" destOrd="0" presId="urn:microsoft.com/office/officeart/2005/8/layout/hierarchy6"/>
    <dgm:cxn modelId="{4B38B357-96F0-4256-966D-F7B645898E9F}" type="presParOf" srcId="{420A126E-F9CB-4E5A-B713-77020881BDC2}" destId="{CA151FD7-1F5D-4AD0-8FD7-41916223930E}" srcOrd="3" destOrd="0" presId="urn:microsoft.com/office/officeart/2005/8/layout/hierarchy6"/>
    <dgm:cxn modelId="{CFDFCECF-AEF1-406A-89B1-130D92044654}" type="presParOf" srcId="{CA151FD7-1F5D-4AD0-8FD7-41916223930E}" destId="{2A3168F2-5E38-4062-BE33-E97BD3300F24}" srcOrd="0" destOrd="0" presId="urn:microsoft.com/office/officeart/2005/8/layout/hierarchy6"/>
    <dgm:cxn modelId="{8450A910-184F-418B-9B75-E1DDBA8BBA26}" type="presParOf" srcId="{CA151FD7-1F5D-4AD0-8FD7-41916223930E}" destId="{492C20F4-9235-4625-B9BD-AC26C867BB64}" srcOrd="1" destOrd="0" presId="urn:microsoft.com/office/officeart/2005/8/layout/hierarchy6"/>
    <dgm:cxn modelId="{7C765DC4-7CF4-444B-854B-A603858E3DE2}" type="presParOf" srcId="{E1AAA93A-2B83-4B05-BFBE-DAF04F069BD6}" destId="{AE7B74D3-60BC-4532-A8F4-3C918969F008}" srcOrd="2" destOrd="0" presId="urn:microsoft.com/office/officeart/2005/8/layout/hierarchy6"/>
    <dgm:cxn modelId="{09E6E002-C3AA-4748-80D4-4AB9A04730AC}" type="presParOf" srcId="{E1AAA93A-2B83-4B05-BFBE-DAF04F069BD6}" destId="{CD6E74AF-8FC6-4C78-A9CF-CD64067AA98E}" srcOrd="3" destOrd="0" presId="urn:microsoft.com/office/officeart/2005/8/layout/hierarchy6"/>
    <dgm:cxn modelId="{AFC613BC-A3B4-4FF9-8902-550F4BE4BFC2}" type="presParOf" srcId="{CD6E74AF-8FC6-4C78-A9CF-CD64067AA98E}" destId="{D1192208-7931-4F93-978B-A45698004311}" srcOrd="0" destOrd="0" presId="urn:microsoft.com/office/officeart/2005/8/layout/hierarchy6"/>
    <dgm:cxn modelId="{D49F645B-7F36-42DD-A652-E13273C31C84}" type="presParOf" srcId="{CD6E74AF-8FC6-4C78-A9CF-CD64067AA98E}" destId="{0932A266-DB94-42C3-B375-7417D51E8A89}" srcOrd="1" destOrd="0" presId="urn:microsoft.com/office/officeart/2005/8/layout/hierarchy6"/>
    <dgm:cxn modelId="{DF6A4DF7-570E-4A0E-8EAB-7ADC67D7A1E2}" type="presParOf" srcId="{502E4191-5D41-4761-9F94-8A164FF4D0A4}" destId="{864320C9-D015-4F01-B611-01254002A2AE}" srcOrd="1" destOrd="0" presId="urn:microsoft.com/office/officeart/2005/8/layout/hierarchy6"/>
    <dgm:cxn modelId="{94F4E3F1-D8B4-45E3-A493-880B5E40644D}" type="presParOf" srcId="{864320C9-D015-4F01-B611-01254002A2AE}" destId="{8C526964-8F1B-49CA-958E-90D504EAA4F3}" srcOrd="0" destOrd="0" presId="urn:microsoft.com/office/officeart/2005/8/layout/hierarchy6"/>
    <dgm:cxn modelId="{EFDF63E3-9ECC-4519-A72B-4BD2F43DB787}" type="presParOf" srcId="{8C526964-8F1B-49CA-958E-90D504EAA4F3}" destId="{FD35068B-C397-40AC-90D2-C198C9A699D5}" srcOrd="0" destOrd="0" presId="urn:microsoft.com/office/officeart/2005/8/layout/hierarchy6"/>
    <dgm:cxn modelId="{870F42DA-A772-464E-BEAE-EC69F12D1E20}" type="presParOf" srcId="{8C526964-8F1B-49CA-958E-90D504EAA4F3}" destId="{0844697A-A5B4-4B12-9C36-5C6E94FE779D}" srcOrd="1" destOrd="0" presId="urn:microsoft.com/office/officeart/2005/8/layout/hierarchy6"/>
    <dgm:cxn modelId="{846E268F-DB8D-4DBE-A1AD-60CED864D3D1}" type="presParOf" srcId="{864320C9-D015-4F01-B611-01254002A2AE}" destId="{8F7AA741-DA5A-49CA-9D51-65AD9867E60C}" srcOrd="1" destOrd="0" presId="urn:microsoft.com/office/officeart/2005/8/layout/hierarchy6"/>
    <dgm:cxn modelId="{DD5DFDA4-678A-4C48-9C96-AF81259E8460}" type="presParOf" srcId="{8F7AA741-DA5A-49CA-9D51-65AD9867E60C}" destId="{DA931271-BCEE-44DE-A76A-FE4A36CEA6D8}" srcOrd="0" destOrd="0" presId="urn:microsoft.com/office/officeart/2005/8/layout/hierarchy6"/>
    <dgm:cxn modelId="{A597D1B4-4AA5-41DD-8B79-63ACE688F983}" type="presParOf" srcId="{864320C9-D015-4F01-B611-01254002A2AE}" destId="{B1EFA2A2-8D15-487F-AAC6-6B2780845003}" srcOrd="2" destOrd="0" presId="urn:microsoft.com/office/officeart/2005/8/layout/hierarchy6"/>
    <dgm:cxn modelId="{D12F30CE-5655-41FB-A7C8-E55D712D94B1}" type="presParOf" srcId="{B1EFA2A2-8D15-487F-AAC6-6B2780845003}" destId="{D6E4091A-B737-4DBB-BEE3-85FD577C2C3E}" srcOrd="0" destOrd="0" presId="urn:microsoft.com/office/officeart/2005/8/layout/hierarchy6"/>
    <dgm:cxn modelId="{44A7E5ED-EEB4-4F8E-B6AE-BFEF1126F436}" type="presParOf" srcId="{B1EFA2A2-8D15-487F-AAC6-6B2780845003}" destId="{7F81521F-D39F-40FB-88A4-A960831EC4D0}" srcOrd="1" destOrd="0" presId="urn:microsoft.com/office/officeart/2005/8/layout/hierarchy6"/>
    <dgm:cxn modelId="{613FAACB-7894-4BFB-B6ED-46E42BE7BDA1}" type="presParOf" srcId="{864320C9-D015-4F01-B611-01254002A2AE}" destId="{5C0D6EB1-1462-4033-9EB9-39AAA8B106EF}" srcOrd="3" destOrd="0" presId="urn:microsoft.com/office/officeart/2005/8/layout/hierarchy6"/>
    <dgm:cxn modelId="{E1458D21-42B1-4122-8C73-5E33FE731070}" type="presParOf" srcId="{5C0D6EB1-1462-4033-9EB9-39AAA8B106EF}" destId="{3430CCC4-6AA3-4C4C-8D9C-BF70DFDCCA72}" srcOrd="0" destOrd="0" presId="urn:microsoft.com/office/officeart/2005/8/layout/hierarchy6"/>
    <dgm:cxn modelId="{90A0B900-28E5-4923-9953-AE377A11CD72}" type="presParOf" srcId="{864320C9-D015-4F01-B611-01254002A2AE}" destId="{98C441CE-A8DB-459F-9FCD-6DFB775CCDDE}" srcOrd="4" destOrd="0" presId="urn:microsoft.com/office/officeart/2005/8/layout/hierarchy6"/>
    <dgm:cxn modelId="{0CDAC7BC-3E6B-42D0-B7DF-99FFBC39AE03}" type="presParOf" srcId="{98C441CE-A8DB-459F-9FCD-6DFB775CCDDE}" destId="{C1987079-F524-43AD-AFCA-0A32BD9D5B90}" srcOrd="0" destOrd="0" presId="urn:microsoft.com/office/officeart/2005/8/layout/hierarchy6"/>
    <dgm:cxn modelId="{CBE2FC2E-C616-43D5-B27E-C538E9089960}" type="presParOf" srcId="{98C441CE-A8DB-459F-9FCD-6DFB775CCDDE}" destId="{0A885DD0-FD21-4DDF-A818-CF47DDEDF48A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53932D1-D1BE-4161-902B-C18DA280A1E4}" type="doc">
      <dgm:prSet loTypeId="urn:microsoft.com/office/officeart/2005/8/layout/pyramid1" loCatId="pyramid" qsTypeId="urn:microsoft.com/office/officeart/2005/8/quickstyle/3d4" qsCatId="3D" csTypeId="urn:microsoft.com/office/officeart/2005/8/colors/accent1_2" csCatId="accent1" phldr="1"/>
      <dgm:spPr/>
    </dgm:pt>
    <dgm:pt modelId="{91B1E18D-9709-48B2-A923-C3E297265897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endParaRPr lang="en-US" sz="2000" b="1" dirty="0" smtClean="0">
            <a:solidFill>
              <a:schemeClr val="accent4">
                <a:lumMod val="10000"/>
              </a:schemeClr>
            </a:solidFill>
          </a:endParaRPr>
        </a:p>
        <a:p>
          <a:r>
            <a:rPr lang="en-US" sz="2400" b="1" dirty="0" smtClean="0">
              <a:solidFill>
                <a:schemeClr val="accent4">
                  <a:lumMod val="10000"/>
                </a:schemeClr>
              </a:solidFill>
            </a:rPr>
            <a:t>SSM</a:t>
          </a:r>
        </a:p>
        <a:p>
          <a:endParaRPr lang="en-US" sz="2000" b="1" dirty="0">
            <a:solidFill>
              <a:schemeClr val="accent4">
                <a:lumMod val="10000"/>
              </a:schemeClr>
            </a:solidFill>
          </a:endParaRPr>
        </a:p>
      </dgm:t>
    </dgm:pt>
    <dgm:pt modelId="{A6E18BFE-8605-4AEA-AFFE-B8529DF012E7}" type="parTrans" cxnId="{CFEA8388-376D-4835-A679-45A2D3CD65E8}">
      <dgm:prSet/>
      <dgm:spPr/>
      <dgm:t>
        <a:bodyPr/>
        <a:lstStyle/>
        <a:p>
          <a:endParaRPr lang="en-US"/>
        </a:p>
      </dgm:t>
    </dgm:pt>
    <dgm:pt modelId="{C1AC75C1-2CC4-410B-8A3D-52A2AC2F883B}" type="sibTrans" cxnId="{CFEA8388-376D-4835-A679-45A2D3CD65E8}">
      <dgm:prSet/>
      <dgm:spPr/>
      <dgm:t>
        <a:bodyPr/>
        <a:lstStyle/>
        <a:p>
          <a:endParaRPr lang="en-US"/>
        </a:p>
      </dgm:t>
    </dgm:pt>
    <dgm:pt modelId="{11B508D2-59EB-4DD7-9BFD-2458560B8369}">
      <dgm:prSet phldrT="[Text]" custT="1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</dgm:spPr>
      <dgm:t>
        <a:bodyPr/>
        <a:lstStyle/>
        <a:p>
          <a:r>
            <a:rPr lang="en-US" sz="2400" b="1" dirty="0" smtClean="0">
              <a:solidFill>
                <a:schemeClr val="accent4">
                  <a:lumMod val="10000"/>
                </a:schemeClr>
              </a:solidFill>
            </a:rPr>
            <a:t>SSN</a:t>
          </a:r>
          <a:endParaRPr lang="en-US" sz="2400" b="1" dirty="0">
            <a:solidFill>
              <a:schemeClr val="accent4">
                <a:lumMod val="10000"/>
              </a:schemeClr>
            </a:solidFill>
          </a:endParaRPr>
        </a:p>
      </dgm:t>
    </dgm:pt>
    <dgm:pt modelId="{CDDA899D-6101-413F-9722-395138B2634C}" type="parTrans" cxnId="{FFFADB7A-9681-4881-8206-6DB781C9262A}">
      <dgm:prSet/>
      <dgm:spPr/>
      <dgm:t>
        <a:bodyPr/>
        <a:lstStyle/>
        <a:p>
          <a:endParaRPr lang="en-US"/>
        </a:p>
      </dgm:t>
    </dgm:pt>
    <dgm:pt modelId="{264F5A8C-D449-4FFC-85A4-42753C62B311}" type="sibTrans" cxnId="{FFFADB7A-9681-4881-8206-6DB781C9262A}">
      <dgm:prSet/>
      <dgm:spPr/>
      <dgm:t>
        <a:bodyPr/>
        <a:lstStyle/>
        <a:p>
          <a:endParaRPr lang="en-US"/>
        </a:p>
      </dgm:t>
    </dgm:pt>
    <dgm:pt modelId="{F8CBC5EF-DB96-4E31-AD2D-13F7837BE064}">
      <dgm:prSet custT="1"/>
      <dgm:spPr>
        <a:blipFill rotWithShape="0">
          <a:blip xmlns:r="http://schemas.openxmlformats.org/officeDocument/2006/relationships" r:embed="rId3"/>
          <a:tile tx="0" ty="0" sx="100000" sy="100000" flip="none" algn="tl"/>
        </a:blipFill>
      </dgm:spPr>
      <dgm:t>
        <a:bodyPr/>
        <a:lstStyle/>
        <a:p>
          <a:r>
            <a:rPr lang="en-US" sz="2400" b="1" dirty="0" smtClean="0">
              <a:solidFill>
                <a:schemeClr val="accent4">
                  <a:lumMod val="10000"/>
                </a:schemeClr>
              </a:solidFill>
            </a:rPr>
            <a:t>PLD</a:t>
          </a:r>
          <a:endParaRPr lang="en-US" sz="2400" b="1" dirty="0">
            <a:solidFill>
              <a:schemeClr val="accent4">
                <a:lumMod val="10000"/>
              </a:schemeClr>
            </a:solidFill>
          </a:endParaRPr>
        </a:p>
      </dgm:t>
    </dgm:pt>
    <dgm:pt modelId="{698DC366-7984-4922-B0C9-DC681A38ED4D}" type="parTrans" cxnId="{EB70B3B7-9B0A-49C3-8372-4B69CA805B86}">
      <dgm:prSet/>
      <dgm:spPr/>
      <dgm:t>
        <a:bodyPr/>
        <a:lstStyle/>
        <a:p>
          <a:endParaRPr lang="en-US"/>
        </a:p>
      </dgm:t>
    </dgm:pt>
    <dgm:pt modelId="{3AB4D938-22D1-49A0-B59C-1BC4673A4E67}" type="sibTrans" cxnId="{EB70B3B7-9B0A-49C3-8372-4B69CA805B86}">
      <dgm:prSet/>
      <dgm:spPr/>
      <dgm:t>
        <a:bodyPr/>
        <a:lstStyle/>
        <a:p>
          <a:endParaRPr lang="en-US"/>
        </a:p>
      </dgm:t>
    </dgm:pt>
    <dgm:pt modelId="{9EB869DC-A04D-4399-9B43-665F696C4D34}">
      <dgm:prSet custT="1"/>
      <dgm:spPr>
        <a:blipFill rotWithShape="0">
          <a:blip xmlns:r="http://schemas.openxmlformats.org/officeDocument/2006/relationships" r:embed="rId4"/>
          <a:tile tx="0" ty="0" sx="100000" sy="100000" flip="none" algn="tl"/>
        </a:blipFill>
      </dgm:spPr>
      <dgm:t>
        <a:bodyPr/>
        <a:lstStyle/>
        <a:p>
          <a:r>
            <a:rPr lang="en-US" sz="1600" b="1" dirty="0" smtClean="0">
              <a:solidFill>
                <a:schemeClr val="accent4">
                  <a:lumMod val="10000"/>
                </a:schemeClr>
              </a:solidFill>
            </a:rPr>
            <a:t>1MURID 1SUKAN</a:t>
          </a:r>
        </a:p>
        <a:p>
          <a:r>
            <a:rPr lang="en-US" sz="1600" b="1" dirty="0" smtClean="0">
              <a:solidFill>
                <a:schemeClr val="accent4">
                  <a:lumMod val="10000"/>
                </a:schemeClr>
              </a:solidFill>
            </a:rPr>
            <a:t>SEKOLAH - </a:t>
          </a:r>
          <a:r>
            <a:rPr lang="en-US" sz="2000" b="1" dirty="0" smtClean="0">
              <a:solidFill>
                <a:srgbClr val="C00000"/>
              </a:solidFill>
            </a:rPr>
            <a:t>10,213 </a:t>
          </a:r>
        </a:p>
        <a:p>
          <a:r>
            <a:rPr lang="en-US" sz="2000" b="1" dirty="0" smtClean="0">
              <a:solidFill>
                <a:srgbClr val="C00000"/>
              </a:solidFill>
            </a:rPr>
            <a:t>(7775-SK/2438-SMK)</a:t>
          </a:r>
          <a:endParaRPr lang="en-US" sz="2000" b="1" dirty="0">
            <a:solidFill>
              <a:srgbClr val="C00000"/>
            </a:solidFill>
          </a:endParaRPr>
        </a:p>
      </dgm:t>
    </dgm:pt>
    <dgm:pt modelId="{F0A87796-997A-4E2F-958B-0B66EA987C7A}" type="parTrans" cxnId="{C129DCC6-AD87-4845-B715-092B3C15B830}">
      <dgm:prSet/>
      <dgm:spPr/>
      <dgm:t>
        <a:bodyPr/>
        <a:lstStyle/>
        <a:p>
          <a:endParaRPr lang="en-US"/>
        </a:p>
      </dgm:t>
    </dgm:pt>
    <dgm:pt modelId="{53E7ABBE-26B7-4954-A123-3794C0E590D9}" type="sibTrans" cxnId="{C129DCC6-AD87-4845-B715-092B3C15B830}">
      <dgm:prSet/>
      <dgm:spPr/>
      <dgm:t>
        <a:bodyPr/>
        <a:lstStyle/>
        <a:p>
          <a:endParaRPr lang="en-US"/>
        </a:p>
      </dgm:t>
    </dgm:pt>
    <dgm:pt modelId="{09119700-8D51-4CBC-B225-531B3249B276}" type="pres">
      <dgm:prSet presAssocID="{953932D1-D1BE-4161-902B-C18DA280A1E4}" presName="Name0" presStyleCnt="0">
        <dgm:presLayoutVars>
          <dgm:dir/>
          <dgm:animLvl val="lvl"/>
          <dgm:resizeHandles val="exact"/>
        </dgm:presLayoutVars>
      </dgm:prSet>
      <dgm:spPr/>
    </dgm:pt>
    <dgm:pt modelId="{49C3FE2B-D2FE-4BCA-852C-08AF02B66C63}" type="pres">
      <dgm:prSet presAssocID="{91B1E18D-9709-48B2-A923-C3E297265897}" presName="Name8" presStyleCnt="0"/>
      <dgm:spPr/>
    </dgm:pt>
    <dgm:pt modelId="{BCDAED19-0EBA-4191-AC13-2F758CB647A8}" type="pres">
      <dgm:prSet presAssocID="{91B1E18D-9709-48B2-A923-C3E297265897}" presName="level" presStyleLbl="node1" presStyleIdx="0" presStyleCnt="4" custLinFactNeighborY="-495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32D4EE-E9B1-42D5-8EC9-10B8248B2711}" type="pres">
      <dgm:prSet presAssocID="{91B1E18D-9709-48B2-A923-C3E29726589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A5A63F-0A47-481F-AB1D-12EC37290711}" type="pres">
      <dgm:prSet presAssocID="{11B508D2-59EB-4DD7-9BFD-2458560B8369}" presName="Name8" presStyleCnt="0"/>
      <dgm:spPr/>
    </dgm:pt>
    <dgm:pt modelId="{EF0118E3-1F7E-4662-A6A0-58A8B34DD9FC}" type="pres">
      <dgm:prSet presAssocID="{11B508D2-59EB-4DD7-9BFD-2458560B8369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661434-FC6D-4A16-BA93-00AF7239C17D}" type="pres">
      <dgm:prSet presAssocID="{11B508D2-59EB-4DD7-9BFD-2458560B836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D09A2E-0BAB-47F7-B660-27F9464A1FA4}" type="pres">
      <dgm:prSet presAssocID="{F8CBC5EF-DB96-4E31-AD2D-13F7837BE064}" presName="Name8" presStyleCnt="0"/>
      <dgm:spPr/>
    </dgm:pt>
    <dgm:pt modelId="{C003DC12-04D3-4A80-907A-157F905033F5}" type="pres">
      <dgm:prSet presAssocID="{F8CBC5EF-DB96-4E31-AD2D-13F7837BE064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1091AC-EB28-4361-A609-CE17A925FE98}" type="pres">
      <dgm:prSet presAssocID="{F8CBC5EF-DB96-4E31-AD2D-13F7837BE06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B1DFAC-A809-4271-8E79-7B11164AF455}" type="pres">
      <dgm:prSet presAssocID="{9EB869DC-A04D-4399-9B43-665F696C4D34}" presName="Name8" presStyleCnt="0"/>
      <dgm:spPr/>
    </dgm:pt>
    <dgm:pt modelId="{64CF89AE-591E-4F78-8342-FDBDB7CAC9DF}" type="pres">
      <dgm:prSet presAssocID="{9EB869DC-A04D-4399-9B43-665F696C4D34}" presName="level" presStyleLbl="node1" presStyleIdx="3" presStyleCnt="4" custScaleY="10028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4CEE8F-D110-4ECA-A494-E1676DE9E47B}" type="pres">
      <dgm:prSet presAssocID="{9EB869DC-A04D-4399-9B43-665F696C4D3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C66B67-E60F-4750-8C92-C306DEE82B64}" type="presOf" srcId="{F8CBC5EF-DB96-4E31-AD2D-13F7837BE064}" destId="{C003DC12-04D3-4A80-907A-157F905033F5}" srcOrd="0" destOrd="0" presId="urn:microsoft.com/office/officeart/2005/8/layout/pyramid1"/>
    <dgm:cxn modelId="{84343611-2079-4DC6-A972-0BF4F7C4717F}" type="presOf" srcId="{953932D1-D1BE-4161-902B-C18DA280A1E4}" destId="{09119700-8D51-4CBC-B225-531B3249B276}" srcOrd="0" destOrd="0" presId="urn:microsoft.com/office/officeart/2005/8/layout/pyramid1"/>
    <dgm:cxn modelId="{C129DCC6-AD87-4845-B715-092B3C15B830}" srcId="{953932D1-D1BE-4161-902B-C18DA280A1E4}" destId="{9EB869DC-A04D-4399-9B43-665F696C4D34}" srcOrd="3" destOrd="0" parTransId="{F0A87796-997A-4E2F-958B-0B66EA987C7A}" sibTransId="{53E7ABBE-26B7-4954-A123-3794C0E590D9}"/>
    <dgm:cxn modelId="{CFEA8388-376D-4835-A679-45A2D3CD65E8}" srcId="{953932D1-D1BE-4161-902B-C18DA280A1E4}" destId="{91B1E18D-9709-48B2-A923-C3E297265897}" srcOrd="0" destOrd="0" parTransId="{A6E18BFE-8605-4AEA-AFFE-B8529DF012E7}" sibTransId="{C1AC75C1-2CC4-410B-8A3D-52A2AC2F883B}"/>
    <dgm:cxn modelId="{FFFADB7A-9681-4881-8206-6DB781C9262A}" srcId="{953932D1-D1BE-4161-902B-C18DA280A1E4}" destId="{11B508D2-59EB-4DD7-9BFD-2458560B8369}" srcOrd="1" destOrd="0" parTransId="{CDDA899D-6101-413F-9722-395138B2634C}" sibTransId="{264F5A8C-D449-4FFC-85A4-42753C62B311}"/>
    <dgm:cxn modelId="{EB70B3B7-9B0A-49C3-8372-4B69CA805B86}" srcId="{953932D1-D1BE-4161-902B-C18DA280A1E4}" destId="{F8CBC5EF-DB96-4E31-AD2D-13F7837BE064}" srcOrd="2" destOrd="0" parTransId="{698DC366-7984-4922-B0C9-DC681A38ED4D}" sibTransId="{3AB4D938-22D1-49A0-B59C-1BC4673A4E67}"/>
    <dgm:cxn modelId="{CD1F32B5-307C-46AC-A6FD-214CEA167815}" type="presOf" srcId="{11B508D2-59EB-4DD7-9BFD-2458560B8369}" destId="{EF0118E3-1F7E-4662-A6A0-58A8B34DD9FC}" srcOrd="0" destOrd="0" presId="urn:microsoft.com/office/officeart/2005/8/layout/pyramid1"/>
    <dgm:cxn modelId="{168C49B0-4B1E-43FF-8452-12DFE033A274}" type="presOf" srcId="{91B1E18D-9709-48B2-A923-C3E297265897}" destId="{BCDAED19-0EBA-4191-AC13-2F758CB647A8}" srcOrd="0" destOrd="0" presId="urn:microsoft.com/office/officeart/2005/8/layout/pyramid1"/>
    <dgm:cxn modelId="{E47DDA70-0CE1-489B-AAB4-BC1FE5AECC12}" type="presOf" srcId="{F8CBC5EF-DB96-4E31-AD2D-13F7837BE064}" destId="{C01091AC-EB28-4361-A609-CE17A925FE98}" srcOrd="1" destOrd="0" presId="urn:microsoft.com/office/officeart/2005/8/layout/pyramid1"/>
    <dgm:cxn modelId="{7A6957F4-97E2-4B10-A79D-CE70EA7C2E3C}" type="presOf" srcId="{9EB869DC-A04D-4399-9B43-665F696C4D34}" destId="{64CF89AE-591E-4F78-8342-FDBDB7CAC9DF}" srcOrd="0" destOrd="0" presId="urn:microsoft.com/office/officeart/2005/8/layout/pyramid1"/>
    <dgm:cxn modelId="{CBDEE641-4F6E-4B61-A70A-E6A673527D3A}" type="presOf" srcId="{9EB869DC-A04D-4399-9B43-665F696C4D34}" destId="{FD4CEE8F-D110-4ECA-A494-E1676DE9E47B}" srcOrd="1" destOrd="0" presId="urn:microsoft.com/office/officeart/2005/8/layout/pyramid1"/>
    <dgm:cxn modelId="{EEEAEA65-3709-4369-9B7A-D4E02D886D10}" type="presOf" srcId="{11B508D2-59EB-4DD7-9BFD-2458560B8369}" destId="{27661434-FC6D-4A16-BA93-00AF7239C17D}" srcOrd="1" destOrd="0" presId="urn:microsoft.com/office/officeart/2005/8/layout/pyramid1"/>
    <dgm:cxn modelId="{C42782A6-7055-4BB6-B357-4A4CA188D52D}" type="presOf" srcId="{91B1E18D-9709-48B2-A923-C3E297265897}" destId="{1F32D4EE-E9B1-42D5-8EC9-10B8248B2711}" srcOrd="1" destOrd="0" presId="urn:microsoft.com/office/officeart/2005/8/layout/pyramid1"/>
    <dgm:cxn modelId="{931E74F8-3EC1-4A7C-806F-418285F57D71}" type="presParOf" srcId="{09119700-8D51-4CBC-B225-531B3249B276}" destId="{49C3FE2B-D2FE-4BCA-852C-08AF02B66C63}" srcOrd="0" destOrd="0" presId="urn:microsoft.com/office/officeart/2005/8/layout/pyramid1"/>
    <dgm:cxn modelId="{D3C72A7D-9152-4577-AF47-C2684452DFDB}" type="presParOf" srcId="{49C3FE2B-D2FE-4BCA-852C-08AF02B66C63}" destId="{BCDAED19-0EBA-4191-AC13-2F758CB647A8}" srcOrd="0" destOrd="0" presId="urn:microsoft.com/office/officeart/2005/8/layout/pyramid1"/>
    <dgm:cxn modelId="{545F0A02-79C6-4A8A-9722-1EF86908DE2E}" type="presParOf" srcId="{49C3FE2B-D2FE-4BCA-852C-08AF02B66C63}" destId="{1F32D4EE-E9B1-42D5-8EC9-10B8248B2711}" srcOrd="1" destOrd="0" presId="urn:microsoft.com/office/officeart/2005/8/layout/pyramid1"/>
    <dgm:cxn modelId="{9A88AE7F-EF04-4200-9A79-AC0FD6F6E533}" type="presParOf" srcId="{09119700-8D51-4CBC-B225-531B3249B276}" destId="{74A5A63F-0A47-481F-AB1D-12EC37290711}" srcOrd="1" destOrd="0" presId="urn:microsoft.com/office/officeart/2005/8/layout/pyramid1"/>
    <dgm:cxn modelId="{109D7863-6CE3-4792-9230-84419DD9943D}" type="presParOf" srcId="{74A5A63F-0A47-481F-AB1D-12EC37290711}" destId="{EF0118E3-1F7E-4662-A6A0-58A8B34DD9FC}" srcOrd="0" destOrd="0" presId="urn:microsoft.com/office/officeart/2005/8/layout/pyramid1"/>
    <dgm:cxn modelId="{47C300E1-8DAD-46EA-AA3E-A6D3A710C41F}" type="presParOf" srcId="{74A5A63F-0A47-481F-AB1D-12EC37290711}" destId="{27661434-FC6D-4A16-BA93-00AF7239C17D}" srcOrd="1" destOrd="0" presId="urn:microsoft.com/office/officeart/2005/8/layout/pyramid1"/>
    <dgm:cxn modelId="{62E5BBF9-C2F5-4906-AC7D-2A9AE654113E}" type="presParOf" srcId="{09119700-8D51-4CBC-B225-531B3249B276}" destId="{29D09A2E-0BAB-47F7-B660-27F9464A1FA4}" srcOrd="2" destOrd="0" presId="urn:microsoft.com/office/officeart/2005/8/layout/pyramid1"/>
    <dgm:cxn modelId="{FADB799B-5ED7-43E7-9EC1-0B9A898940B1}" type="presParOf" srcId="{29D09A2E-0BAB-47F7-B660-27F9464A1FA4}" destId="{C003DC12-04D3-4A80-907A-157F905033F5}" srcOrd="0" destOrd="0" presId="urn:microsoft.com/office/officeart/2005/8/layout/pyramid1"/>
    <dgm:cxn modelId="{F5910986-A80E-4E79-B57F-5C815618ADD0}" type="presParOf" srcId="{29D09A2E-0BAB-47F7-B660-27F9464A1FA4}" destId="{C01091AC-EB28-4361-A609-CE17A925FE98}" srcOrd="1" destOrd="0" presId="urn:microsoft.com/office/officeart/2005/8/layout/pyramid1"/>
    <dgm:cxn modelId="{5F919986-EA91-4F3C-B085-1E0972FF5B09}" type="presParOf" srcId="{09119700-8D51-4CBC-B225-531B3249B276}" destId="{F7B1DFAC-A809-4271-8E79-7B11164AF455}" srcOrd="3" destOrd="0" presId="urn:microsoft.com/office/officeart/2005/8/layout/pyramid1"/>
    <dgm:cxn modelId="{1097DCBE-510E-4E15-AD47-3665B35E23A1}" type="presParOf" srcId="{F7B1DFAC-A809-4271-8E79-7B11164AF455}" destId="{64CF89AE-591E-4F78-8342-FDBDB7CAC9DF}" srcOrd="0" destOrd="0" presId="urn:microsoft.com/office/officeart/2005/8/layout/pyramid1"/>
    <dgm:cxn modelId="{3F4A7821-BFB5-4806-835A-7D343BBC5090}" type="presParOf" srcId="{F7B1DFAC-A809-4271-8E79-7B11164AF455}" destId="{FD4CEE8F-D110-4ECA-A494-E1676DE9E47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C92A937-472C-4405-B6E0-DE95E427A584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38D498C7-3461-458F-A78C-BA21E588990D}">
      <dgm:prSet phldrT="[Text]" custT="1"/>
      <dgm:spPr>
        <a:solidFill>
          <a:srgbClr val="FFFF00"/>
        </a:solidFill>
      </dgm:spPr>
      <dgm:t>
        <a:bodyPr/>
        <a:lstStyle/>
        <a:p>
          <a:r>
            <a:rPr lang="en-AU" sz="1600" b="1" dirty="0" smtClean="0">
              <a:solidFill>
                <a:schemeClr val="accent2">
                  <a:lumMod val="10000"/>
                </a:schemeClr>
              </a:solidFill>
            </a:rPr>
            <a:t>SEKOLAH SUKAN NEGERI</a:t>
          </a:r>
          <a:endParaRPr lang="en-AU" sz="1600" dirty="0">
            <a:solidFill>
              <a:schemeClr val="accent2">
                <a:lumMod val="10000"/>
              </a:schemeClr>
            </a:solidFill>
          </a:endParaRPr>
        </a:p>
      </dgm:t>
    </dgm:pt>
    <dgm:pt modelId="{3FB677E0-A36C-41E5-A13F-C9207EABEC46}" type="parTrans" cxnId="{4F2D0FAE-6EE0-4DF6-AB0B-1C33C229F464}">
      <dgm:prSet/>
      <dgm:spPr/>
      <dgm:t>
        <a:bodyPr/>
        <a:lstStyle/>
        <a:p>
          <a:endParaRPr lang="en-AU"/>
        </a:p>
      </dgm:t>
    </dgm:pt>
    <dgm:pt modelId="{2AC9C148-DA34-4783-AC0B-C269C4EFDD02}" type="sibTrans" cxnId="{4F2D0FAE-6EE0-4DF6-AB0B-1C33C229F464}">
      <dgm:prSet/>
      <dgm:spPr/>
      <dgm:t>
        <a:bodyPr/>
        <a:lstStyle/>
        <a:p>
          <a:endParaRPr lang="en-AU"/>
        </a:p>
      </dgm:t>
    </dgm:pt>
    <dgm:pt modelId="{9D150BC8-E336-4D88-A16A-71E6F2ABDF63}">
      <dgm:prSet phldrT="[Text]" custT="1"/>
      <dgm:spPr>
        <a:solidFill>
          <a:srgbClr val="FF0000"/>
        </a:solidFill>
      </dgm:spPr>
      <dgm:t>
        <a:bodyPr/>
        <a:lstStyle/>
        <a:p>
          <a:r>
            <a:rPr lang="en-AU" sz="1600" b="1" dirty="0" smtClean="0">
              <a:solidFill>
                <a:schemeClr val="accent2">
                  <a:lumMod val="10000"/>
                </a:schemeClr>
              </a:solidFill>
            </a:rPr>
            <a:t>PUSAT LATIHAN DAERAH</a:t>
          </a:r>
          <a:endParaRPr lang="en-AU" sz="1600" dirty="0"/>
        </a:p>
      </dgm:t>
    </dgm:pt>
    <dgm:pt modelId="{08FF4087-47FD-45EB-9924-0EB1BE6D4A56}" type="parTrans" cxnId="{D1F7F22A-915E-4EDD-AE74-81F94D251033}">
      <dgm:prSet/>
      <dgm:spPr/>
      <dgm:t>
        <a:bodyPr/>
        <a:lstStyle/>
        <a:p>
          <a:endParaRPr lang="en-AU"/>
        </a:p>
      </dgm:t>
    </dgm:pt>
    <dgm:pt modelId="{80E9B06A-A013-4D65-B577-E9B5F077D557}" type="sibTrans" cxnId="{D1F7F22A-915E-4EDD-AE74-81F94D251033}">
      <dgm:prSet/>
      <dgm:spPr/>
      <dgm:t>
        <a:bodyPr/>
        <a:lstStyle/>
        <a:p>
          <a:endParaRPr lang="en-AU"/>
        </a:p>
      </dgm:t>
    </dgm:pt>
    <dgm:pt modelId="{3C687E61-E876-47BE-BA7A-F0C2C844762D}">
      <dgm:prSet phldrT="[Text]" custT="1"/>
      <dgm:spPr>
        <a:solidFill>
          <a:srgbClr val="CC99FF"/>
        </a:solidFill>
      </dgm:spPr>
      <dgm:t>
        <a:bodyPr/>
        <a:lstStyle/>
        <a:p>
          <a:r>
            <a:rPr lang="en-AU" sz="1600" b="1" dirty="0" smtClean="0">
              <a:solidFill>
                <a:schemeClr val="accent2">
                  <a:lumMod val="10000"/>
                </a:schemeClr>
              </a:solidFill>
            </a:rPr>
            <a:t>SEKOLAH SUKAN MALAYSIA</a:t>
          </a:r>
          <a:endParaRPr lang="en-AU" sz="1600" b="1" dirty="0">
            <a:solidFill>
              <a:schemeClr val="accent2">
                <a:lumMod val="10000"/>
              </a:schemeClr>
            </a:solidFill>
          </a:endParaRPr>
        </a:p>
      </dgm:t>
    </dgm:pt>
    <dgm:pt modelId="{EF5FCE75-3ECA-40BF-92F4-462D07385D4A}" type="sibTrans" cxnId="{6A0666E5-C8AB-4C17-9E87-AF463F295292}">
      <dgm:prSet/>
      <dgm:spPr/>
      <dgm:t>
        <a:bodyPr/>
        <a:lstStyle/>
        <a:p>
          <a:endParaRPr lang="en-AU"/>
        </a:p>
      </dgm:t>
    </dgm:pt>
    <dgm:pt modelId="{EAFDFDA9-432D-40AD-BFF8-80FA68EBF033}" type="parTrans" cxnId="{6A0666E5-C8AB-4C17-9E87-AF463F295292}">
      <dgm:prSet/>
      <dgm:spPr/>
      <dgm:t>
        <a:bodyPr/>
        <a:lstStyle/>
        <a:p>
          <a:endParaRPr lang="en-AU"/>
        </a:p>
      </dgm:t>
    </dgm:pt>
    <dgm:pt modelId="{EE90AD84-7EBB-4C16-BA82-FAFAC369B92D}" type="pres">
      <dgm:prSet presAssocID="{0C92A937-472C-4405-B6E0-DE95E427A58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AU"/>
        </a:p>
      </dgm:t>
    </dgm:pt>
    <dgm:pt modelId="{105E1A13-4226-41AB-82DF-965D59C14D24}" type="pres">
      <dgm:prSet presAssocID="{3C687E61-E876-47BE-BA7A-F0C2C844762D}" presName="composite" presStyleCnt="0"/>
      <dgm:spPr/>
    </dgm:pt>
    <dgm:pt modelId="{B8B310D0-6539-4D72-9306-D49EF36D6F3F}" type="pres">
      <dgm:prSet presAssocID="{3C687E61-E876-47BE-BA7A-F0C2C844762D}" presName="bentUpArrow1" presStyleLbl="alignImgPlace1" presStyleIdx="0" presStyleCnt="2" custAng="16200000" custScaleX="39903" custScaleY="73913" custLinFactNeighborX="57567" custLinFactNeighborY="-84975"/>
      <dgm:spPr>
        <a:solidFill>
          <a:srgbClr val="FFC000"/>
        </a:solidFill>
      </dgm:spPr>
      <dgm:t>
        <a:bodyPr/>
        <a:lstStyle/>
        <a:p>
          <a:endParaRPr lang="en-AU"/>
        </a:p>
      </dgm:t>
    </dgm:pt>
    <dgm:pt modelId="{B07E4937-49C1-452B-9852-B2AC7352F0D5}" type="pres">
      <dgm:prSet presAssocID="{3C687E61-E876-47BE-BA7A-F0C2C844762D}" presName="ParentText" presStyleLbl="node1" presStyleIdx="0" presStyleCnt="3" custScaleX="184380" custScaleY="126722" custLinFactNeighborX="26427" custLinFactNeighborY="-7991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E2A708A4-9EEB-4C4F-96FD-5102EE264474}" type="pres">
      <dgm:prSet presAssocID="{3C687E61-E876-47BE-BA7A-F0C2C844762D}" presName="ChildText" presStyleLbl="revTx" presStyleIdx="0" presStyleCnt="2" custScaleX="466203" custLinFactX="100000" custLinFactY="-8266" custLinFactNeighborX="186731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F4165973-0125-4697-B4F7-09437262C6FC}" type="pres">
      <dgm:prSet presAssocID="{EF5FCE75-3ECA-40BF-92F4-462D07385D4A}" presName="sibTrans" presStyleCnt="0"/>
      <dgm:spPr/>
    </dgm:pt>
    <dgm:pt modelId="{7FE5E08F-E661-4732-B1C2-5025C7A1C2D6}" type="pres">
      <dgm:prSet presAssocID="{38D498C7-3461-458F-A78C-BA21E588990D}" presName="composite" presStyleCnt="0"/>
      <dgm:spPr/>
    </dgm:pt>
    <dgm:pt modelId="{1C1E3A25-3B9E-4C52-884A-5CBBAEE23DFF}" type="pres">
      <dgm:prSet presAssocID="{38D498C7-3461-458F-A78C-BA21E588990D}" presName="bentUpArrow1" presStyleLbl="alignImgPlace1" presStyleIdx="1" presStyleCnt="2" custScaleX="53293" custScaleY="58336" custLinFactY="-125205" custLinFactNeighborX="-18171" custLinFactNeighborY="-200000"/>
      <dgm:spPr>
        <a:solidFill>
          <a:srgbClr val="CC0066"/>
        </a:solidFill>
      </dgm:spPr>
      <dgm:t>
        <a:bodyPr/>
        <a:lstStyle/>
        <a:p>
          <a:endParaRPr lang="en-AU"/>
        </a:p>
      </dgm:t>
    </dgm:pt>
    <dgm:pt modelId="{D144FEFF-4150-43FC-BA72-CDE3C5DD1AF8}" type="pres">
      <dgm:prSet presAssocID="{38D498C7-3461-458F-A78C-BA21E588990D}" presName="ParentText" presStyleLbl="node1" presStyleIdx="1" presStyleCnt="3" custScaleX="184355" custScaleY="129747" custLinFactX="-38174" custLinFactNeighborX="-100000" custLinFactNeighborY="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0C6A46BC-3A76-49AE-B874-00F57D35F125}" type="pres">
      <dgm:prSet presAssocID="{38D498C7-3461-458F-A78C-BA21E588990D}" presName="ChildText" presStyleLbl="revTx" presStyleIdx="1" presStyleCnt="2" custScaleX="383384" custLinFactNeighborX="81828" custLinFactNeighborY="-942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F96ADD79-4ECF-403B-B5F3-91E97B59FE7F}" type="pres">
      <dgm:prSet presAssocID="{2AC9C148-DA34-4783-AC0B-C269C4EFDD02}" presName="sibTrans" presStyleCnt="0"/>
      <dgm:spPr/>
    </dgm:pt>
    <dgm:pt modelId="{777ED23A-101D-4DDC-A9BE-CA3237BDEFE6}" type="pres">
      <dgm:prSet presAssocID="{9D150BC8-E336-4D88-A16A-71E6F2ABDF63}" presName="composite" presStyleCnt="0"/>
      <dgm:spPr/>
    </dgm:pt>
    <dgm:pt modelId="{3768DBCD-49C5-45BA-BEF5-E4137B8FD3E8}" type="pres">
      <dgm:prSet presAssocID="{9D150BC8-E336-4D88-A16A-71E6F2ABDF63}" presName="ParentText" presStyleLbl="node1" presStyleIdx="2" presStyleCnt="3" custScaleX="183405" custScaleY="127214" custLinFactX="-107739" custLinFactNeighborX="-200000" custLinFactNeighborY="7004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C857CCCC-B2BD-44CE-AEDB-6C1F5A331C7B}" type="presOf" srcId="{0C92A937-472C-4405-B6E0-DE95E427A584}" destId="{EE90AD84-7EBB-4C16-BA82-FAFAC369B92D}" srcOrd="0" destOrd="0" presId="urn:microsoft.com/office/officeart/2005/8/layout/StepDownProcess"/>
    <dgm:cxn modelId="{6A82B1DA-1D89-4735-B1E6-A5CE666CDCFB}" type="presOf" srcId="{9D150BC8-E336-4D88-A16A-71E6F2ABDF63}" destId="{3768DBCD-49C5-45BA-BEF5-E4137B8FD3E8}" srcOrd="0" destOrd="0" presId="urn:microsoft.com/office/officeart/2005/8/layout/StepDownProcess"/>
    <dgm:cxn modelId="{6A0666E5-C8AB-4C17-9E87-AF463F295292}" srcId="{0C92A937-472C-4405-B6E0-DE95E427A584}" destId="{3C687E61-E876-47BE-BA7A-F0C2C844762D}" srcOrd="0" destOrd="0" parTransId="{EAFDFDA9-432D-40AD-BFF8-80FA68EBF033}" sibTransId="{EF5FCE75-3ECA-40BF-92F4-462D07385D4A}"/>
    <dgm:cxn modelId="{5E55C22F-513C-453A-A0FE-CDF9AE38A448}" type="presOf" srcId="{3C687E61-E876-47BE-BA7A-F0C2C844762D}" destId="{B07E4937-49C1-452B-9852-B2AC7352F0D5}" srcOrd="0" destOrd="0" presId="urn:microsoft.com/office/officeart/2005/8/layout/StepDownProcess"/>
    <dgm:cxn modelId="{1F2C84E6-6A0E-484A-9C44-5922A73FA041}" type="presOf" srcId="{38D498C7-3461-458F-A78C-BA21E588990D}" destId="{D144FEFF-4150-43FC-BA72-CDE3C5DD1AF8}" srcOrd="0" destOrd="0" presId="urn:microsoft.com/office/officeart/2005/8/layout/StepDownProcess"/>
    <dgm:cxn modelId="{D1F7F22A-915E-4EDD-AE74-81F94D251033}" srcId="{0C92A937-472C-4405-B6E0-DE95E427A584}" destId="{9D150BC8-E336-4D88-A16A-71E6F2ABDF63}" srcOrd="2" destOrd="0" parTransId="{08FF4087-47FD-45EB-9924-0EB1BE6D4A56}" sibTransId="{80E9B06A-A013-4D65-B577-E9B5F077D557}"/>
    <dgm:cxn modelId="{4F2D0FAE-6EE0-4DF6-AB0B-1C33C229F464}" srcId="{0C92A937-472C-4405-B6E0-DE95E427A584}" destId="{38D498C7-3461-458F-A78C-BA21E588990D}" srcOrd="1" destOrd="0" parTransId="{3FB677E0-A36C-41E5-A13F-C9207EABEC46}" sibTransId="{2AC9C148-DA34-4783-AC0B-C269C4EFDD02}"/>
    <dgm:cxn modelId="{4DBC9279-0225-4428-9D47-EF3E8E03EC5D}" type="presParOf" srcId="{EE90AD84-7EBB-4C16-BA82-FAFAC369B92D}" destId="{105E1A13-4226-41AB-82DF-965D59C14D24}" srcOrd="0" destOrd="0" presId="urn:microsoft.com/office/officeart/2005/8/layout/StepDownProcess"/>
    <dgm:cxn modelId="{E2F85EBB-D31F-455B-BE1C-E84AECE7954A}" type="presParOf" srcId="{105E1A13-4226-41AB-82DF-965D59C14D24}" destId="{B8B310D0-6539-4D72-9306-D49EF36D6F3F}" srcOrd="0" destOrd="0" presId="urn:microsoft.com/office/officeart/2005/8/layout/StepDownProcess"/>
    <dgm:cxn modelId="{9F9747D9-6AA5-4F93-A26F-A303F81A81DF}" type="presParOf" srcId="{105E1A13-4226-41AB-82DF-965D59C14D24}" destId="{B07E4937-49C1-452B-9852-B2AC7352F0D5}" srcOrd="1" destOrd="0" presId="urn:microsoft.com/office/officeart/2005/8/layout/StepDownProcess"/>
    <dgm:cxn modelId="{815DD507-4D8B-4D68-9407-5D01D2D7036A}" type="presParOf" srcId="{105E1A13-4226-41AB-82DF-965D59C14D24}" destId="{E2A708A4-9EEB-4C4F-96FD-5102EE264474}" srcOrd="2" destOrd="0" presId="urn:microsoft.com/office/officeart/2005/8/layout/StepDownProcess"/>
    <dgm:cxn modelId="{B6DF5B0A-97E0-4438-82C1-086FB26216EC}" type="presParOf" srcId="{EE90AD84-7EBB-4C16-BA82-FAFAC369B92D}" destId="{F4165973-0125-4697-B4F7-09437262C6FC}" srcOrd="1" destOrd="0" presId="urn:microsoft.com/office/officeart/2005/8/layout/StepDownProcess"/>
    <dgm:cxn modelId="{E1752B88-DED1-43FD-A9E5-8E935475FC48}" type="presParOf" srcId="{EE90AD84-7EBB-4C16-BA82-FAFAC369B92D}" destId="{7FE5E08F-E661-4732-B1C2-5025C7A1C2D6}" srcOrd="2" destOrd="0" presId="urn:microsoft.com/office/officeart/2005/8/layout/StepDownProcess"/>
    <dgm:cxn modelId="{2A9D8FC8-575E-4985-A556-1A640AE663CB}" type="presParOf" srcId="{7FE5E08F-E661-4732-B1C2-5025C7A1C2D6}" destId="{1C1E3A25-3B9E-4C52-884A-5CBBAEE23DFF}" srcOrd="0" destOrd="0" presId="urn:microsoft.com/office/officeart/2005/8/layout/StepDownProcess"/>
    <dgm:cxn modelId="{46007F9E-2BA6-401C-9F98-C8BC57FFEB6F}" type="presParOf" srcId="{7FE5E08F-E661-4732-B1C2-5025C7A1C2D6}" destId="{D144FEFF-4150-43FC-BA72-CDE3C5DD1AF8}" srcOrd="1" destOrd="0" presId="urn:microsoft.com/office/officeart/2005/8/layout/StepDownProcess"/>
    <dgm:cxn modelId="{9CD4A110-1FBC-4D62-A784-FC1E9AD109B5}" type="presParOf" srcId="{7FE5E08F-E661-4732-B1C2-5025C7A1C2D6}" destId="{0C6A46BC-3A76-49AE-B874-00F57D35F125}" srcOrd="2" destOrd="0" presId="urn:microsoft.com/office/officeart/2005/8/layout/StepDownProcess"/>
    <dgm:cxn modelId="{C7C0DDAE-280C-47C4-ACD1-C2DB7F29BD9A}" type="presParOf" srcId="{EE90AD84-7EBB-4C16-BA82-FAFAC369B92D}" destId="{F96ADD79-4ECF-403B-B5F3-91E97B59FE7F}" srcOrd="3" destOrd="0" presId="urn:microsoft.com/office/officeart/2005/8/layout/StepDownProcess"/>
    <dgm:cxn modelId="{8359FFD2-AA7F-4531-9487-65308B3E07AD}" type="presParOf" srcId="{EE90AD84-7EBB-4C16-BA82-FAFAC369B92D}" destId="{777ED23A-101D-4DDC-A9BE-CA3237BDEFE6}" srcOrd="4" destOrd="0" presId="urn:microsoft.com/office/officeart/2005/8/layout/StepDownProcess"/>
    <dgm:cxn modelId="{0AE08459-16F7-4D18-8BAA-55E5E873EC51}" type="presParOf" srcId="{777ED23A-101D-4DDC-A9BE-CA3237BDEFE6}" destId="{3768DBCD-49C5-45BA-BEF5-E4137B8FD3E8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53932D1-D1BE-4161-902B-C18DA280A1E4}" type="doc">
      <dgm:prSet loTypeId="urn:microsoft.com/office/officeart/2005/8/layout/pyramid1" loCatId="pyramid" qsTypeId="urn:microsoft.com/office/officeart/2005/8/quickstyle/3d4" qsCatId="3D" csTypeId="urn:microsoft.com/office/officeart/2005/8/colors/accent1_2" csCatId="accent1" phldr="1"/>
      <dgm:spPr/>
    </dgm:pt>
    <dgm:pt modelId="{91B1E18D-9709-48B2-A923-C3E297265897}">
      <dgm:prSet phldrT="[Text]" custT="1"/>
      <dgm:spPr>
        <a:solidFill>
          <a:srgbClr val="FF0000"/>
        </a:solidFill>
      </dgm:spPr>
      <dgm:t>
        <a:bodyPr/>
        <a:lstStyle/>
        <a:p>
          <a:endParaRPr lang="en-US" sz="2400" b="1" dirty="0" smtClean="0">
            <a:solidFill>
              <a:schemeClr val="accent4">
                <a:lumMod val="10000"/>
              </a:schemeClr>
            </a:solidFill>
          </a:endParaRPr>
        </a:p>
        <a:p>
          <a:endParaRPr lang="en-US" sz="2400" b="1" dirty="0">
            <a:solidFill>
              <a:schemeClr val="accent4">
                <a:lumMod val="10000"/>
              </a:schemeClr>
            </a:solidFill>
          </a:endParaRPr>
        </a:p>
      </dgm:t>
    </dgm:pt>
    <dgm:pt modelId="{A6E18BFE-8605-4AEA-AFFE-B8529DF012E7}" type="parTrans" cxnId="{CFEA8388-376D-4835-A679-45A2D3CD65E8}">
      <dgm:prSet/>
      <dgm:spPr/>
      <dgm:t>
        <a:bodyPr/>
        <a:lstStyle/>
        <a:p>
          <a:endParaRPr lang="en-US"/>
        </a:p>
      </dgm:t>
    </dgm:pt>
    <dgm:pt modelId="{C1AC75C1-2CC4-410B-8A3D-52A2AC2F883B}" type="sibTrans" cxnId="{CFEA8388-376D-4835-A679-45A2D3CD65E8}">
      <dgm:prSet/>
      <dgm:spPr/>
      <dgm:t>
        <a:bodyPr/>
        <a:lstStyle/>
        <a:p>
          <a:endParaRPr lang="en-US"/>
        </a:p>
      </dgm:t>
    </dgm:pt>
    <dgm:pt modelId="{11B508D2-59EB-4DD7-9BFD-2458560B8369}">
      <dgm:prSet phldrT="[Text]" custT="1"/>
      <dgm:spPr>
        <a:solidFill>
          <a:schemeClr val="accent2">
            <a:lumMod val="90000"/>
          </a:schemeClr>
        </a:solidFill>
      </dgm:spPr>
      <dgm:t>
        <a:bodyPr/>
        <a:lstStyle/>
        <a:p>
          <a:endParaRPr lang="en-US" sz="1600" b="1" dirty="0">
            <a:solidFill>
              <a:schemeClr val="accent4">
                <a:lumMod val="10000"/>
              </a:schemeClr>
            </a:solidFill>
          </a:endParaRPr>
        </a:p>
      </dgm:t>
    </dgm:pt>
    <dgm:pt modelId="{CDDA899D-6101-413F-9722-395138B2634C}" type="parTrans" cxnId="{FFFADB7A-9681-4881-8206-6DB781C9262A}">
      <dgm:prSet/>
      <dgm:spPr/>
      <dgm:t>
        <a:bodyPr/>
        <a:lstStyle/>
        <a:p>
          <a:endParaRPr lang="en-US"/>
        </a:p>
      </dgm:t>
    </dgm:pt>
    <dgm:pt modelId="{264F5A8C-D449-4FFC-85A4-42753C62B311}" type="sibTrans" cxnId="{FFFADB7A-9681-4881-8206-6DB781C9262A}">
      <dgm:prSet/>
      <dgm:spPr/>
      <dgm:t>
        <a:bodyPr/>
        <a:lstStyle/>
        <a:p>
          <a:endParaRPr lang="en-US"/>
        </a:p>
      </dgm:t>
    </dgm:pt>
    <dgm:pt modelId="{F8CBC5EF-DB96-4E31-AD2D-13F7837BE064}">
      <dgm:prSet custT="1"/>
      <dgm:spPr>
        <a:solidFill>
          <a:srgbClr val="FFC000"/>
        </a:solidFill>
      </dgm:spPr>
      <dgm:t>
        <a:bodyPr/>
        <a:lstStyle/>
        <a:p>
          <a:endParaRPr lang="en-US" sz="2400" b="1" dirty="0">
            <a:solidFill>
              <a:schemeClr val="accent4">
                <a:lumMod val="10000"/>
              </a:schemeClr>
            </a:solidFill>
          </a:endParaRPr>
        </a:p>
      </dgm:t>
    </dgm:pt>
    <dgm:pt modelId="{698DC366-7984-4922-B0C9-DC681A38ED4D}" type="parTrans" cxnId="{EB70B3B7-9B0A-49C3-8372-4B69CA805B86}">
      <dgm:prSet/>
      <dgm:spPr/>
      <dgm:t>
        <a:bodyPr/>
        <a:lstStyle/>
        <a:p>
          <a:endParaRPr lang="en-US"/>
        </a:p>
      </dgm:t>
    </dgm:pt>
    <dgm:pt modelId="{3AB4D938-22D1-49A0-B59C-1BC4673A4E67}" type="sibTrans" cxnId="{EB70B3B7-9B0A-49C3-8372-4B69CA805B86}">
      <dgm:prSet/>
      <dgm:spPr/>
      <dgm:t>
        <a:bodyPr/>
        <a:lstStyle/>
        <a:p>
          <a:endParaRPr lang="en-US"/>
        </a:p>
      </dgm:t>
    </dgm:pt>
    <dgm:pt modelId="{9EB869DC-A04D-4399-9B43-665F696C4D34}">
      <dgm:prSet custT="1"/>
      <dgm:spPr>
        <a:solidFill>
          <a:schemeClr val="bg1"/>
        </a:solidFill>
      </dgm:spPr>
      <dgm:t>
        <a:bodyPr/>
        <a:lstStyle/>
        <a:p>
          <a:endParaRPr lang="en-US" sz="2000" b="1" dirty="0">
            <a:solidFill>
              <a:srgbClr val="C00000"/>
            </a:solidFill>
          </a:endParaRPr>
        </a:p>
      </dgm:t>
    </dgm:pt>
    <dgm:pt modelId="{F0A87796-997A-4E2F-958B-0B66EA987C7A}" type="parTrans" cxnId="{C129DCC6-AD87-4845-B715-092B3C15B830}">
      <dgm:prSet/>
      <dgm:spPr/>
      <dgm:t>
        <a:bodyPr/>
        <a:lstStyle/>
        <a:p>
          <a:endParaRPr lang="en-US"/>
        </a:p>
      </dgm:t>
    </dgm:pt>
    <dgm:pt modelId="{53E7ABBE-26B7-4954-A123-3794C0E590D9}" type="sibTrans" cxnId="{C129DCC6-AD87-4845-B715-092B3C15B830}">
      <dgm:prSet/>
      <dgm:spPr/>
      <dgm:t>
        <a:bodyPr/>
        <a:lstStyle/>
        <a:p>
          <a:endParaRPr lang="en-US"/>
        </a:p>
      </dgm:t>
    </dgm:pt>
    <dgm:pt modelId="{C3394BA8-0CCB-4A5D-ACAC-DE1C0C6F9A6A}">
      <dgm:prSet/>
      <dgm:spPr>
        <a:solidFill>
          <a:srgbClr val="FFFF00"/>
        </a:solidFill>
      </dgm:spPr>
      <dgm:t>
        <a:bodyPr/>
        <a:lstStyle/>
        <a:p>
          <a:endParaRPr lang="en-US"/>
        </a:p>
      </dgm:t>
    </dgm:pt>
    <dgm:pt modelId="{8BEA976B-8F32-4E51-8BC9-532685C5DF66}" type="parTrans" cxnId="{3C3C7CB0-2560-4A40-8429-FAAF08C31C5D}">
      <dgm:prSet/>
      <dgm:spPr/>
      <dgm:t>
        <a:bodyPr/>
        <a:lstStyle/>
        <a:p>
          <a:endParaRPr lang="en-US"/>
        </a:p>
      </dgm:t>
    </dgm:pt>
    <dgm:pt modelId="{1D79E9B5-F633-4C4B-84B5-0409C95CB28E}" type="sibTrans" cxnId="{3C3C7CB0-2560-4A40-8429-FAAF08C31C5D}">
      <dgm:prSet/>
      <dgm:spPr/>
      <dgm:t>
        <a:bodyPr/>
        <a:lstStyle/>
        <a:p>
          <a:endParaRPr lang="en-US"/>
        </a:p>
      </dgm:t>
    </dgm:pt>
    <dgm:pt modelId="{09119700-8D51-4CBC-B225-531B3249B276}" type="pres">
      <dgm:prSet presAssocID="{953932D1-D1BE-4161-902B-C18DA280A1E4}" presName="Name0" presStyleCnt="0">
        <dgm:presLayoutVars>
          <dgm:dir/>
          <dgm:animLvl val="lvl"/>
          <dgm:resizeHandles val="exact"/>
        </dgm:presLayoutVars>
      </dgm:prSet>
      <dgm:spPr/>
    </dgm:pt>
    <dgm:pt modelId="{49C3FE2B-D2FE-4BCA-852C-08AF02B66C63}" type="pres">
      <dgm:prSet presAssocID="{91B1E18D-9709-48B2-A923-C3E297265897}" presName="Name8" presStyleCnt="0"/>
      <dgm:spPr/>
    </dgm:pt>
    <dgm:pt modelId="{BCDAED19-0EBA-4191-AC13-2F758CB647A8}" type="pres">
      <dgm:prSet presAssocID="{91B1E18D-9709-48B2-A923-C3E297265897}" presName="level" presStyleLbl="node1" presStyleIdx="0" presStyleCnt="5" custScaleX="97998" custLinFactNeighborY="-495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32D4EE-E9B1-42D5-8EC9-10B8248B2711}" type="pres">
      <dgm:prSet presAssocID="{91B1E18D-9709-48B2-A923-C3E29726589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A5A63F-0A47-481F-AB1D-12EC37290711}" type="pres">
      <dgm:prSet presAssocID="{11B508D2-59EB-4DD7-9BFD-2458560B8369}" presName="Name8" presStyleCnt="0"/>
      <dgm:spPr/>
    </dgm:pt>
    <dgm:pt modelId="{EF0118E3-1F7E-4662-A6A0-58A8B34DD9FC}" type="pres">
      <dgm:prSet presAssocID="{11B508D2-59EB-4DD7-9BFD-2458560B8369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661434-FC6D-4A16-BA93-00AF7239C17D}" type="pres">
      <dgm:prSet presAssocID="{11B508D2-59EB-4DD7-9BFD-2458560B836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D09A2E-0BAB-47F7-B660-27F9464A1FA4}" type="pres">
      <dgm:prSet presAssocID="{F8CBC5EF-DB96-4E31-AD2D-13F7837BE064}" presName="Name8" presStyleCnt="0"/>
      <dgm:spPr/>
    </dgm:pt>
    <dgm:pt modelId="{C003DC12-04D3-4A80-907A-157F905033F5}" type="pres">
      <dgm:prSet presAssocID="{F8CBC5EF-DB96-4E31-AD2D-13F7837BE064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1091AC-EB28-4361-A609-CE17A925FE98}" type="pres">
      <dgm:prSet presAssocID="{F8CBC5EF-DB96-4E31-AD2D-13F7837BE06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B1DFAC-A809-4271-8E79-7B11164AF455}" type="pres">
      <dgm:prSet presAssocID="{9EB869DC-A04D-4399-9B43-665F696C4D34}" presName="Name8" presStyleCnt="0"/>
      <dgm:spPr/>
    </dgm:pt>
    <dgm:pt modelId="{64CF89AE-591E-4F78-8342-FDBDB7CAC9DF}" type="pres">
      <dgm:prSet presAssocID="{9EB869DC-A04D-4399-9B43-665F696C4D34}" presName="level" presStyleLbl="node1" presStyleIdx="3" presStyleCnt="5" custScaleX="99698" custScaleY="100280" custLinFactNeighborX="54" custLinFactNeighborY="-143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4CEE8F-D110-4ECA-A494-E1676DE9E47B}" type="pres">
      <dgm:prSet presAssocID="{9EB869DC-A04D-4399-9B43-665F696C4D3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C9D2CC-08DD-4FAA-A58C-406272142868}" type="pres">
      <dgm:prSet presAssocID="{C3394BA8-0CCB-4A5D-ACAC-DE1C0C6F9A6A}" presName="Name8" presStyleCnt="0"/>
      <dgm:spPr/>
    </dgm:pt>
    <dgm:pt modelId="{7FD7F974-9727-419F-BC59-96694103F037}" type="pres">
      <dgm:prSet presAssocID="{C3394BA8-0CCB-4A5D-ACAC-DE1C0C6F9A6A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1AA1EA-571E-4E1A-9655-227A639B6A19}" type="pres">
      <dgm:prSet presAssocID="{C3394BA8-0CCB-4A5D-ACAC-DE1C0C6F9A6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AE947BB-AC60-48A8-A3A7-3FADDBCC809A}" type="presOf" srcId="{C3394BA8-0CCB-4A5D-ACAC-DE1C0C6F9A6A}" destId="{7FD7F974-9727-419F-BC59-96694103F037}" srcOrd="0" destOrd="0" presId="urn:microsoft.com/office/officeart/2005/8/layout/pyramid1"/>
    <dgm:cxn modelId="{F6C66B67-E60F-4750-8C92-C306DEE82B64}" type="presOf" srcId="{F8CBC5EF-DB96-4E31-AD2D-13F7837BE064}" destId="{C003DC12-04D3-4A80-907A-157F905033F5}" srcOrd="0" destOrd="0" presId="urn:microsoft.com/office/officeart/2005/8/layout/pyramid1"/>
    <dgm:cxn modelId="{84343611-2079-4DC6-A972-0BF4F7C4717F}" type="presOf" srcId="{953932D1-D1BE-4161-902B-C18DA280A1E4}" destId="{09119700-8D51-4CBC-B225-531B3249B276}" srcOrd="0" destOrd="0" presId="urn:microsoft.com/office/officeart/2005/8/layout/pyramid1"/>
    <dgm:cxn modelId="{C129DCC6-AD87-4845-B715-092B3C15B830}" srcId="{953932D1-D1BE-4161-902B-C18DA280A1E4}" destId="{9EB869DC-A04D-4399-9B43-665F696C4D34}" srcOrd="3" destOrd="0" parTransId="{F0A87796-997A-4E2F-958B-0B66EA987C7A}" sibTransId="{53E7ABBE-26B7-4954-A123-3794C0E590D9}"/>
    <dgm:cxn modelId="{CFEA8388-376D-4835-A679-45A2D3CD65E8}" srcId="{953932D1-D1BE-4161-902B-C18DA280A1E4}" destId="{91B1E18D-9709-48B2-A923-C3E297265897}" srcOrd="0" destOrd="0" parTransId="{A6E18BFE-8605-4AEA-AFFE-B8529DF012E7}" sibTransId="{C1AC75C1-2CC4-410B-8A3D-52A2AC2F883B}"/>
    <dgm:cxn modelId="{4069F1CB-E040-4305-8BD2-9E6EAD7DAD55}" type="presOf" srcId="{C3394BA8-0CCB-4A5D-ACAC-DE1C0C6F9A6A}" destId="{AF1AA1EA-571E-4E1A-9655-227A639B6A19}" srcOrd="1" destOrd="0" presId="urn:microsoft.com/office/officeart/2005/8/layout/pyramid1"/>
    <dgm:cxn modelId="{FFFADB7A-9681-4881-8206-6DB781C9262A}" srcId="{953932D1-D1BE-4161-902B-C18DA280A1E4}" destId="{11B508D2-59EB-4DD7-9BFD-2458560B8369}" srcOrd="1" destOrd="0" parTransId="{CDDA899D-6101-413F-9722-395138B2634C}" sibTransId="{264F5A8C-D449-4FFC-85A4-42753C62B311}"/>
    <dgm:cxn modelId="{EB70B3B7-9B0A-49C3-8372-4B69CA805B86}" srcId="{953932D1-D1BE-4161-902B-C18DA280A1E4}" destId="{F8CBC5EF-DB96-4E31-AD2D-13F7837BE064}" srcOrd="2" destOrd="0" parTransId="{698DC366-7984-4922-B0C9-DC681A38ED4D}" sibTransId="{3AB4D938-22D1-49A0-B59C-1BC4673A4E67}"/>
    <dgm:cxn modelId="{CD1F32B5-307C-46AC-A6FD-214CEA167815}" type="presOf" srcId="{11B508D2-59EB-4DD7-9BFD-2458560B8369}" destId="{EF0118E3-1F7E-4662-A6A0-58A8B34DD9FC}" srcOrd="0" destOrd="0" presId="urn:microsoft.com/office/officeart/2005/8/layout/pyramid1"/>
    <dgm:cxn modelId="{168C49B0-4B1E-43FF-8452-12DFE033A274}" type="presOf" srcId="{91B1E18D-9709-48B2-A923-C3E297265897}" destId="{BCDAED19-0EBA-4191-AC13-2F758CB647A8}" srcOrd="0" destOrd="0" presId="urn:microsoft.com/office/officeart/2005/8/layout/pyramid1"/>
    <dgm:cxn modelId="{E47DDA70-0CE1-489B-AAB4-BC1FE5AECC12}" type="presOf" srcId="{F8CBC5EF-DB96-4E31-AD2D-13F7837BE064}" destId="{C01091AC-EB28-4361-A609-CE17A925FE98}" srcOrd="1" destOrd="0" presId="urn:microsoft.com/office/officeart/2005/8/layout/pyramid1"/>
    <dgm:cxn modelId="{7A6957F4-97E2-4B10-A79D-CE70EA7C2E3C}" type="presOf" srcId="{9EB869DC-A04D-4399-9B43-665F696C4D34}" destId="{64CF89AE-591E-4F78-8342-FDBDB7CAC9DF}" srcOrd="0" destOrd="0" presId="urn:microsoft.com/office/officeart/2005/8/layout/pyramid1"/>
    <dgm:cxn modelId="{CBDEE641-4F6E-4B61-A70A-E6A673527D3A}" type="presOf" srcId="{9EB869DC-A04D-4399-9B43-665F696C4D34}" destId="{FD4CEE8F-D110-4ECA-A494-E1676DE9E47B}" srcOrd="1" destOrd="0" presId="urn:microsoft.com/office/officeart/2005/8/layout/pyramid1"/>
    <dgm:cxn modelId="{3C3C7CB0-2560-4A40-8429-FAAF08C31C5D}" srcId="{953932D1-D1BE-4161-902B-C18DA280A1E4}" destId="{C3394BA8-0CCB-4A5D-ACAC-DE1C0C6F9A6A}" srcOrd="4" destOrd="0" parTransId="{8BEA976B-8F32-4E51-8BC9-532685C5DF66}" sibTransId="{1D79E9B5-F633-4C4B-84B5-0409C95CB28E}"/>
    <dgm:cxn modelId="{EEEAEA65-3709-4369-9B7A-D4E02D886D10}" type="presOf" srcId="{11B508D2-59EB-4DD7-9BFD-2458560B8369}" destId="{27661434-FC6D-4A16-BA93-00AF7239C17D}" srcOrd="1" destOrd="0" presId="urn:microsoft.com/office/officeart/2005/8/layout/pyramid1"/>
    <dgm:cxn modelId="{C42782A6-7055-4BB6-B357-4A4CA188D52D}" type="presOf" srcId="{91B1E18D-9709-48B2-A923-C3E297265897}" destId="{1F32D4EE-E9B1-42D5-8EC9-10B8248B2711}" srcOrd="1" destOrd="0" presId="urn:microsoft.com/office/officeart/2005/8/layout/pyramid1"/>
    <dgm:cxn modelId="{931E74F8-3EC1-4A7C-806F-418285F57D71}" type="presParOf" srcId="{09119700-8D51-4CBC-B225-531B3249B276}" destId="{49C3FE2B-D2FE-4BCA-852C-08AF02B66C63}" srcOrd="0" destOrd="0" presId="urn:microsoft.com/office/officeart/2005/8/layout/pyramid1"/>
    <dgm:cxn modelId="{D3C72A7D-9152-4577-AF47-C2684452DFDB}" type="presParOf" srcId="{49C3FE2B-D2FE-4BCA-852C-08AF02B66C63}" destId="{BCDAED19-0EBA-4191-AC13-2F758CB647A8}" srcOrd="0" destOrd="0" presId="urn:microsoft.com/office/officeart/2005/8/layout/pyramid1"/>
    <dgm:cxn modelId="{545F0A02-79C6-4A8A-9722-1EF86908DE2E}" type="presParOf" srcId="{49C3FE2B-D2FE-4BCA-852C-08AF02B66C63}" destId="{1F32D4EE-E9B1-42D5-8EC9-10B8248B2711}" srcOrd="1" destOrd="0" presId="urn:microsoft.com/office/officeart/2005/8/layout/pyramid1"/>
    <dgm:cxn modelId="{9A88AE7F-EF04-4200-9A79-AC0FD6F6E533}" type="presParOf" srcId="{09119700-8D51-4CBC-B225-531B3249B276}" destId="{74A5A63F-0A47-481F-AB1D-12EC37290711}" srcOrd="1" destOrd="0" presId="urn:microsoft.com/office/officeart/2005/8/layout/pyramid1"/>
    <dgm:cxn modelId="{109D7863-6CE3-4792-9230-84419DD9943D}" type="presParOf" srcId="{74A5A63F-0A47-481F-AB1D-12EC37290711}" destId="{EF0118E3-1F7E-4662-A6A0-58A8B34DD9FC}" srcOrd="0" destOrd="0" presId="urn:microsoft.com/office/officeart/2005/8/layout/pyramid1"/>
    <dgm:cxn modelId="{47C300E1-8DAD-46EA-AA3E-A6D3A710C41F}" type="presParOf" srcId="{74A5A63F-0A47-481F-AB1D-12EC37290711}" destId="{27661434-FC6D-4A16-BA93-00AF7239C17D}" srcOrd="1" destOrd="0" presId="urn:microsoft.com/office/officeart/2005/8/layout/pyramid1"/>
    <dgm:cxn modelId="{62E5BBF9-C2F5-4906-AC7D-2A9AE654113E}" type="presParOf" srcId="{09119700-8D51-4CBC-B225-531B3249B276}" destId="{29D09A2E-0BAB-47F7-B660-27F9464A1FA4}" srcOrd="2" destOrd="0" presId="urn:microsoft.com/office/officeart/2005/8/layout/pyramid1"/>
    <dgm:cxn modelId="{FADB799B-5ED7-43E7-9EC1-0B9A898940B1}" type="presParOf" srcId="{29D09A2E-0BAB-47F7-B660-27F9464A1FA4}" destId="{C003DC12-04D3-4A80-907A-157F905033F5}" srcOrd="0" destOrd="0" presId="urn:microsoft.com/office/officeart/2005/8/layout/pyramid1"/>
    <dgm:cxn modelId="{F5910986-A80E-4E79-B57F-5C815618ADD0}" type="presParOf" srcId="{29D09A2E-0BAB-47F7-B660-27F9464A1FA4}" destId="{C01091AC-EB28-4361-A609-CE17A925FE98}" srcOrd="1" destOrd="0" presId="urn:microsoft.com/office/officeart/2005/8/layout/pyramid1"/>
    <dgm:cxn modelId="{5F919986-EA91-4F3C-B085-1E0972FF5B09}" type="presParOf" srcId="{09119700-8D51-4CBC-B225-531B3249B276}" destId="{F7B1DFAC-A809-4271-8E79-7B11164AF455}" srcOrd="3" destOrd="0" presId="urn:microsoft.com/office/officeart/2005/8/layout/pyramid1"/>
    <dgm:cxn modelId="{1097DCBE-510E-4E15-AD47-3665B35E23A1}" type="presParOf" srcId="{F7B1DFAC-A809-4271-8E79-7B11164AF455}" destId="{64CF89AE-591E-4F78-8342-FDBDB7CAC9DF}" srcOrd="0" destOrd="0" presId="urn:microsoft.com/office/officeart/2005/8/layout/pyramid1"/>
    <dgm:cxn modelId="{3F4A7821-BFB5-4806-835A-7D343BBC5090}" type="presParOf" srcId="{F7B1DFAC-A809-4271-8E79-7B11164AF455}" destId="{FD4CEE8F-D110-4ECA-A494-E1676DE9E47B}" srcOrd="1" destOrd="0" presId="urn:microsoft.com/office/officeart/2005/8/layout/pyramid1"/>
    <dgm:cxn modelId="{1B85692E-AEAD-439A-A341-4CE6B4B0585B}" type="presParOf" srcId="{09119700-8D51-4CBC-B225-531B3249B276}" destId="{61C9D2CC-08DD-4FAA-A58C-406272142868}" srcOrd="4" destOrd="0" presId="urn:microsoft.com/office/officeart/2005/8/layout/pyramid1"/>
    <dgm:cxn modelId="{B8F1912A-5DD2-4A8E-ADA4-EECFBBD8E2C8}" type="presParOf" srcId="{61C9D2CC-08DD-4FAA-A58C-406272142868}" destId="{7FD7F974-9727-419F-BC59-96694103F037}" srcOrd="0" destOrd="0" presId="urn:microsoft.com/office/officeart/2005/8/layout/pyramid1"/>
    <dgm:cxn modelId="{A2D32403-9512-49A3-87AB-774CD35BA9B1}" type="presParOf" srcId="{61C9D2CC-08DD-4FAA-A58C-406272142868}" destId="{AF1AA1EA-571E-4E1A-9655-227A639B6A19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5F221F9-47F8-45E7-A12B-77D19756D21C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71FAE7-147B-490A-A06B-16882DFBDE01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bg2">
                  <a:lumMod val="50000"/>
                </a:schemeClr>
              </a:solidFill>
            </a:rPr>
            <a:t>FAKTOR</a:t>
          </a:r>
          <a:endParaRPr lang="en-US" sz="2000" b="1" dirty="0">
            <a:solidFill>
              <a:schemeClr val="bg2">
                <a:lumMod val="50000"/>
              </a:schemeClr>
            </a:solidFill>
          </a:endParaRPr>
        </a:p>
      </dgm:t>
    </dgm:pt>
    <dgm:pt modelId="{FFF2F003-72F5-4494-82E0-6E8A87D3F523}" type="parTrans" cxnId="{5A321422-C61C-4D5C-A65E-E9D80DD7115D}">
      <dgm:prSet/>
      <dgm:spPr/>
      <dgm:t>
        <a:bodyPr/>
        <a:lstStyle/>
        <a:p>
          <a:endParaRPr lang="en-US"/>
        </a:p>
      </dgm:t>
    </dgm:pt>
    <dgm:pt modelId="{E7A1533A-063A-4541-B8F6-E54C227A7D98}" type="sibTrans" cxnId="{5A321422-C61C-4D5C-A65E-E9D80DD7115D}">
      <dgm:prSet/>
      <dgm:spPr/>
      <dgm:t>
        <a:bodyPr/>
        <a:lstStyle/>
        <a:p>
          <a:endParaRPr lang="en-US"/>
        </a:p>
      </dgm:t>
    </dgm:pt>
    <dgm:pt modelId="{0F9B9940-87A5-4B35-A9D0-1910962FA984}">
      <dgm:prSet phldrT="[Text]" custT="1"/>
      <dgm:spPr>
        <a:solidFill>
          <a:srgbClr val="FF99FF"/>
        </a:solidFill>
      </dgm:spPr>
      <dgm:t>
        <a:bodyPr/>
        <a:lstStyle/>
        <a:p>
          <a:r>
            <a:rPr lang="en-US" sz="1200" b="1" dirty="0" smtClean="0">
              <a:solidFill>
                <a:schemeClr val="bg2">
                  <a:lumMod val="50000"/>
                </a:schemeClr>
              </a:solidFill>
            </a:rPr>
            <a:t>PENGARUH RAKAN SEBAYA</a:t>
          </a:r>
          <a:endParaRPr lang="en-US" sz="1200" b="1" dirty="0">
            <a:solidFill>
              <a:schemeClr val="bg2">
                <a:lumMod val="50000"/>
              </a:schemeClr>
            </a:solidFill>
          </a:endParaRPr>
        </a:p>
      </dgm:t>
    </dgm:pt>
    <dgm:pt modelId="{48233A32-4F29-4037-99CB-568A41652939}" type="parTrans" cxnId="{0D6AFFDB-ACEB-4D1C-B94C-3D925C786D26}">
      <dgm:prSet custT="1"/>
      <dgm:spPr>
        <a:solidFill>
          <a:srgbClr val="FFC000"/>
        </a:solidFill>
      </dgm:spPr>
      <dgm:t>
        <a:bodyPr/>
        <a:lstStyle/>
        <a:p>
          <a:endParaRPr lang="en-US" sz="800" b="1" dirty="0">
            <a:solidFill>
              <a:schemeClr val="bg2">
                <a:lumMod val="50000"/>
              </a:schemeClr>
            </a:solidFill>
          </a:endParaRPr>
        </a:p>
      </dgm:t>
    </dgm:pt>
    <dgm:pt modelId="{A4C6A7BE-C577-4257-9C7E-8E3DFA2108B5}" type="sibTrans" cxnId="{0D6AFFDB-ACEB-4D1C-B94C-3D925C786D26}">
      <dgm:prSet/>
      <dgm:spPr/>
      <dgm:t>
        <a:bodyPr/>
        <a:lstStyle/>
        <a:p>
          <a:endParaRPr lang="en-US"/>
        </a:p>
      </dgm:t>
    </dgm:pt>
    <dgm:pt modelId="{EFB6534B-ADA4-445B-A51A-B644E0E8182F}">
      <dgm:prSet phldrT="[Text]" custT="1"/>
      <dgm:spPr>
        <a:solidFill>
          <a:srgbClr val="FF99FF"/>
        </a:solidFill>
      </dgm:spPr>
      <dgm:t>
        <a:bodyPr/>
        <a:lstStyle/>
        <a:p>
          <a:r>
            <a:rPr lang="en-US" sz="1200" b="1" dirty="0" smtClean="0">
              <a:solidFill>
                <a:schemeClr val="bg2">
                  <a:lumMod val="50000"/>
                </a:schemeClr>
              </a:solidFill>
            </a:rPr>
            <a:t>FOKUS KEPADA AKADEMIK</a:t>
          </a:r>
          <a:endParaRPr lang="en-US" sz="1200" b="1" dirty="0">
            <a:solidFill>
              <a:schemeClr val="bg2">
                <a:lumMod val="50000"/>
              </a:schemeClr>
            </a:solidFill>
          </a:endParaRPr>
        </a:p>
      </dgm:t>
    </dgm:pt>
    <dgm:pt modelId="{6BDF1947-C366-4683-BA63-FD335B6FA4BD}" type="parTrans" cxnId="{71035DAD-8DED-4852-B5FE-AE863845AAB2}">
      <dgm:prSet custT="1"/>
      <dgm:spPr>
        <a:solidFill>
          <a:srgbClr val="FFC000"/>
        </a:solidFill>
      </dgm:spPr>
      <dgm:t>
        <a:bodyPr/>
        <a:lstStyle/>
        <a:p>
          <a:endParaRPr lang="en-US" sz="800" b="1" dirty="0">
            <a:solidFill>
              <a:schemeClr val="bg2">
                <a:lumMod val="50000"/>
              </a:schemeClr>
            </a:solidFill>
          </a:endParaRPr>
        </a:p>
      </dgm:t>
    </dgm:pt>
    <dgm:pt modelId="{87E706E4-9122-4C70-9B3C-D0824A6B05C5}" type="sibTrans" cxnId="{71035DAD-8DED-4852-B5FE-AE863845AAB2}">
      <dgm:prSet/>
      <dgm:spPr/>
      <dgm:t>
        <a:bodyPr/>
        <a:lstStyle/>
        <a:p>
          <a:endParaRPr lang="en-US"/>
        </a:p>
      </dgm:t>
    </dgm:pt>
    <dgm:pt modelId="{411351BA-AF42-4933-B03D-C62CBFEBEA60}">
      <dgm:prSet phldrT="[Text]" custT="1"/>
      <dgm:spPr>
        <a:solidFill>
          <a:srgbClr val="FF99FF"/>
        </a:solidFill>
      </dgm:spPr>
      <dgm:t>
        <a:bodyPr/>
        <a:lstStyle/>
        <a:p>
          <a:r>
            <a:rPr lang="en-US" sz="1200" b="1" dirty="0" smtClean="0">
              <a:solidFill>
                <a:schemeClr val="bg2">
                  <a:lumMod val="50000"/>
                </a:schemeClr>
              </a:solidFill>
            </a:rPr>
            <a:t>KURANG </a:t>
          </a:r>
          <a:r>
            <a:rPr lang="en-US" sz="1200" b="1" dirty="0" smtClean="0">
              <a:solidFill>
                <a:schemeClr val="bg2">
                  <a:lumMod val="50000"/>
                </a:schemeClr>
              </a:solidFill>
            </a:rPr>
            <a:t>GALAKKAN DARIPADA</a:t>
          </a:r>
        </a:p>
        <a:p>
          <a:r>
            <a:rPr lang="en-US" sz="1200" b="1" dirty="0" smtClean="0">
              <a:solidFill>
                <a:schemeClr val="bg2">
                  <a:lumMod val="50000"/>
                </a:schemeClr>
              </a:solidFill>
            </a:rPr>
            <a:t> IBU BAPA</a:t>
          </a:r>
          <a:endParaRPr lang="en-US" sz="1200" b="1" dirty="0">
            <a:solidFill>
              <a:schemeClr val="bg2">
                <a:lumMod val="50000"/>
              </a:schemeClr>
            </a:solidFill>
          </a:endParaRPr>
        </a:p>
      </dgm:t>
    </dgm:pt>
    <dgm:pt modelId="{40BAC0D9-B5CB-43A6-A488-1AE641BEEC23}" type="parTrans" cxnId="{D57D2730-B248-4C54-91CF-EB2F31F2B87E}">
      <dgm:prSet custT="1"/>
      <dgm:spPr>
        <a:solidFill>
          <a:srgbClr val="FFC000"/>
        </a:solidFill>
      </dgm:spPr>
      <dgm:t>
        <a:bodyPr/>
        <a:lstStyle/>
        <a:p>
          <a:endParaRPr lang="en-US" sz="800" b="1" dirty="0">
            <a:solidFill>
              <a:schemeClr val="bg2">
                <a:lumMod val="50000"/>
              </a:schemeClr>
            </a:solidFill>
          </a:endParaRPr>
        </a:p>
      </dgm:t>
    </dgm:pt>
    <dgm:pt modelId="{EE34B50F-4CB8-4CA8-B2BC-1F510AF36163}" type="sibTrans" cxnId="{D57D2730-B248-4C54-91CF-EB2F31F2B87E}">
      <dgm:prSet/>
      <dgm:spPr/>
      <dgm:t>
        <a:bodyPr/>
        <a:lstStyle/>
        <a:p>
          <a:endParaRPr lang="en-US"/>
        </a:p>
      </dgm:t>
    </dgm:pt>
    <dgm:pt modelId="{0078B735-32C7-443E-8FBA-26CB8CEF0071}">
      <dgm:prSet phldrT="[Text]" custT="1"/>
      <dgm:spPr>
        <a:solidFill>
          <a:srgbClr val="FF99FF"/>
        </a:solidFill>
      </dgm:spPr>
      <dgm:t>
        <a:bodyPr/>
        <a:lstStyle/>
        <a:p>
          <a:r>
            <a:rPr lang="en-US" sz="1200" b="1" dirty="0" smtClean="0">
              <a:solidFill>
                <a:schemeClr val="bg2">
                  <a:lumMod val="50000"/>
                </a:schemeClr>
              </a:solidFill>
            </a:rPr>
            <a:t>MASALAH PENGANGKUTAN/</a:t>
          </a:r>
        </a:p>
        <a:p>
          <a:r>
            <a:rPr lang="en-US" sz="1200" b="1" dirty="0" smtClean="0">
              <a:solidFill>
                <a:schemeClr val="bg2">
                  <a:lumMod val="50000"/>
                </a:schemeClr>
              </a:solidFill>
            </a:rPr>
            <a:t>KESELAMATAN</a:t>
          </a:r>
          <a:endParaRPr lang="en-US" sz="1200" b="1" dirty="0">
            <a:solidFill>
              <a:schemeClr val="bg2">
                <a:lumMod val="50000"/>
              </a:schemeClr>
            </a:solidFill>
          </a:endParaRPr>
        </a:p>
      </dgm:t>
    </dgm:pt>
    <dgm:pt modelId="{55FEFACD-E6CE-44B2-8941-45215788021A}" type="parTrans" cxnId="{2BC89009-7C90-453A-BAF8-91CEC8E8BAE6}">
      <dgm:prSet custT="1"/>
      <dgm:spPr>
        <a:solidFill>
          <a:srgbClr val="FFC000"/>
        </a:solidFill>
      </dgm:spPr>
      <dgm:t>
        <a:bodyPr/>
        <a:lstStyle/>
        <a:p>
          <a:endParaRPr lang="en-US" sz="800" b="1" dirty="0">
            <a:solidFill>
              <a:schemeClr val="bg2">
                <a:lumMod val="50000"/>
              </a:schemeClr>
            </a:solidFill>
          </a:endParaRPr>
        </a:p>
      </dgm:t>
    </dgm:pt>
    <dgm:pt modelId="{2FE1C2D3-D569-452A-AC49-E390C5D629BA}" type="sibTrans" cxnId="{2BC89009-7C90-453A-BAF8-91CEC8E8BAE6}">
      <dgm:prSet/>
      <dgm:spPr/>
      <dgm:t>
        <a:bodyPr/>
        <a:lstStyle/>
        <a:p>
          <a:endParaRPr lang="en-US"/>
        </a:p>
      </dgm:t>
    </dgm:pt>
    <dgm:pt modelId="{63E61879-5131-4AE0-BF0C-5884AF3A36E8}">
      <dgm:prSet phldrT="[Text]" custT="1"/>
      <dgm:spPr>
        <a:solidFill>
          <a:srgbClr val="FF99FF"/>
        </a:solidFill>
      </dgm:spPr>
      <dgm:t>
        <a:bodyPr/>
        <a:lstStyle/>
        <a:p>
          <a:r>
            <a:rPr lang="en-US" sz="1200" b="1" dirty="0" smtClean="0">
              <a:solidFill>
                <a:schemeClr val="bg2">
                  <a:lumMod val="50000"/>
                </a:schemeClr>
              </a:solidFill>
            </a:rPr>
            <a:t>TIDAK MENGUASAI KEMAHIRAN ASAS</a:t>
          </a:r>
          <a:endParaRPr lang="en-US" sz="1200" b="1" dirty="0">
            <a:solidFill>
              <a:schemeClr val="bg2">
                <a:lumMod val="50000"/>
              </a:schemeClr>
            </a:solidFill>
          </a:endParaRPr>
        </a:p>
      </dgm:t>
    </dgm:pt>
    <dgm:pt modelId="{8FA8C9CF-B7EB-4179-8A60-B8F41FD0D8C5}" type="parTrans" cxnId="{75BCADCE-DCC7-4AF7-9EDA-7F5B1456AA9C}">
      <dgm:prSet custT="1"/>
      <dgm:spPr>
        <a:solidFill>
          <a:srgbClr val="FFC000"/>
        </a:solidFill>
      </dgm:spPr>
      <dgm:t>
        <a:bodyPr/>
        <a:lstStyle/>
        <a:p>
          <a:endParaRPr lang="en-US" sz="800" b="1" dirty="0">
            <a:solidFill>
              <a:schemeClr val="bg2">
                <a:lumMod val="50000"/>
              </a:schemeClr>
            </a:solidFill>
          </a:endParaRPr>
        </a:p>
      </dgm:t>
    </dgm:pt>
    <dgm:pt modelId="{E5BC39C7-F950-4174-9A95-F552DFA71FFE}" type="sibTrans" cxnId="{75BCADCE-DCC7-4AF7-9EDA-7F5B1456AA9C}">
      <dgm:prSet/>
      <dgm:spPr/>
      <dgm:t>
        <a:bodyPr/>
        <a:lstStyle/>
        <a:p>
          <a:endParaRPr lang="en-US"/>
        </a:p>
      </dgm:t>
    </dgm:pt>
    <dgm:pt modelId="{26180136-505B-4409-93B5-EFC2C2C3D58E}">
      <dgm:prSet phldrT="[Text]"/>
      <dgm:spPr/>
      <dgm:t>
        <a:bodyPr/>
        <a:lstStyle/>
        <a:p>
          <a:endParaRPr lang="en-US"/>
        </a:p>
      </dgm:t>
    </dgm:pt>
    <dgm:pt modelId="{519BD059-8BB2-4FC3-AF29-3400E8841E32}" type="parTrans" cxnId="{D0E281C0-2B83-48E2-B1F5-968B7D5FD1EA}">
      <dgm:prSet/>
      <dgm:spPr/>
      <dgm:t>
        <a:bodyPr/>
        <a:lstStyle/>
        <a:p>
          <a:endParaRPr lang="en-US"/>
        </a:p>
      </dgm:t>
    </dgm:pt>
    <dgm:pt modelId="{638AFE1A-2843-4D98-BBBF-D879A8E55B33}" type="sibTrans" cxnId="{D0E281C0-2B83-48E2-B1F5-968B7D5FD1EA}">
      <dgm:prSet/>
      <dgm:spPr/>
      <dgm:t>
        <a:bodyPr/>
        <a:lstStyle/>
        <a:p>
          <a:endParaRPr lang="en-US"/>
        </a:p>
      </dgm:t>
    </dgm:pt>
    <dgm:pt modelId="{5AC67E86-EF9A-43D3-B08F-8F7D79ED46DF}">
      <dgm:prSet phldrT="[Text]" custT="1"/>
      <dgm:spPr>
        <a:solidFill>
          <a:srgbClr val="FF99FF"/>
        </a:solidFill>
      </dgm:spPr>
      <dgm:t>
        <a:bodyPr/>
        <a:lstStyle/>
        <a:p>
          <a:r>
            <a:rPr lang="en-US" sz="1200" b="1" dirty="0" smtClean="0">
              <a:solidFill>
                <a:schemeClr val="bg2">
                  <a:lumMod val="50000"/>
                </a:schemeClr>
              </a:solidFill>
            </a:rPr>
            <a:t>KEKANGAN KEWANGAN</a:t>
          </a:r>
          <a:endParaRPr lang="en-US" sz="1200" b="1" dirty="0">
            <a:solidFill>
              <a:schemeClr val="bg2">
                <a:lumMod val="50000"/>
              </a:schemeClr>
            </a:solidFill>
          </a:endParaRPr>
        </a:p>
      </dgm:t>
    </dgm:pt>
    <dgm:pt modelId="{240D1992-CF42-4ECC-9F02-FF5DE13DFA5F}" type="parTrans" cxnId="{D0D5751F-271B-4D04-813E-C158B4E4C347}">
      <dgm:prSet custT="1"/>
      <dgm:spPr>
        <a:solidFill>
          <a:srgbClr val="FFC000"/>
        </a:solidFill>
      </dgm:spPr>
      <dgm:t>
        <a:bodyPr/>
        <a:lstStyle/>
        <a:p>
          <a:endParaRPr lang="en-US" sz="800" b="1" dirty="0">
            <a:solidFill>
              <a:schemeClr val="bg2">
                <a:lumMod val="50000"/>
              </a:schemeClr>
            </a:solidFill>
          </a:endParaRPr>
        </a:p>
      </dgm:t>
    </dgm:pt>
    <dgm:pt modelId="{0F8455E8-0035-4F01-A06F-5E5A60B11295}" type="sibTrans" cxnId="{D0D5751F-271B-4D04-813E-C158B4E4C347}">
      <dgm:prSet/>
      <dgm:spPr/>
      <dgm:t>
        <a:bodyPr/>
        <a:lstStyle/>
        <a:p>
          <a:endParaRPr lang="en-US"/>
        </a:p>
      </dgm:t>
    </dgm:pt>
    <dgm:pt modelId="{4FE5A914-1085-4481-8F5D-DF27DB265DE5}" type="pres">
      <dgm:prSet presAssocID="{D5F221F9-47F8-45E7-A12B-77D19756D21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0F5383-24E9-4DF6-89A8-B75AD2C080A7}" type="pres">
      <dgm:prSet presAssocID="{AC71FAE7-147B-490A-A06B-16882DFBDE01}" presName="centerShape" presStyleLbl="node0" presStyleIdx="0" presStyleCnt="1" custScaleX="134991" custLinFactNeighborX="937" custLinFactNeighborY="118"/>
      <dgm:spPr/>
      <dgm:t>
        <a:bodyPr/>
        <a:lstStyle/>
        <a:p>
          <a:endParaRPr lang="en-US"/>
        </a:p>
      </dgm:t>
    </dgm:pt>
    <dgm:pt modelId="{F28B14CE-174F-4FB2-A2A3-B0F9CC9FC37B}" type="pres">
      <dgm:prSet presAssocID="{48233A32-4F29-4037-99CB-568A41652939}" presName="parTrans" presStyleLbl="sibTrans2D1" presStyleIdx="0" presStyleCnt="6"/>
      <dgm:spPr/>
      <dgm:t>
        <a:bodyPr/>
        <a:lstStyle/>
        <a:p>
          <a:endParaRPr lang="en-US"/>
        </a:p>
      </dgm:t>
    </dgm:pt>
    <dgm:pt modelId="{72037952-63C7-4020-B371-5F6389E73FEC}" type="pres">
      <dgm:prSet presAssocID="{48233A32-4F29-4037-99CB-568A41652939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C40A7F09-BD8D-4AEB-A5C2-0EB2D388AD02}" type="pres">
      <dgm:prSet presAssocID="{0F9B9940-87A5-4B35-A9D0-1910962FA984}" presName="node" presStyleLbl="node1" presStyleIdx="0" presStyleCnt="6" custScaleX="141054" custRadScaleRad="98383" custRadScaleInc="42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DCF722-B933-4255-9BBB-023BF1B0B51D}" type="pres">
      <dgm:prSet presAssocID="{6BDF1947-C366-4683-BA63-FD335B6FA4BD}" presName="parTrans" presStyleLbl="sibTrans2D1" presStyleIdx="1" presStyleCnt="6" custScaleX="75317"/>
      <dgm:spPr/>
      <dgm:t>
        <a:bodyPr/>
        <a:lstStyle/>
        <a:p>
          <a:endParaRPr lang="en-US"/>
        </a:p>
      </dgm:t>
    </dgm:pt>
    <dgm:pt modelId="{EA2BC059-6CEE-42CC-8667-243D33C5423A}" type="pres">
      <dgm:prSet presAssocID="{6BDF1947-C366-4683-BA63-FD335B6FA4BD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87DBEDD8-7CB7-47ED-A733-B2F385659A44}" type="pres">
      <dgm:prSet presAssocID="{EFB6534B-ADA4-445B-A51A-B644E0E8182F}" presName="node" presStyleLbl="node1" presStyleIdx="1" presStyleCnt="6" custScaleX="143590" custRadScaleRad="118462" custRadScaleInc="129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5D5ECE-43BD-410B-B35A-47728BEE9A93}" type="pres">
      <dgm:prSet presAssocID="{40BAC0D9-B5CB-43A6-A488-1AE641BEEC23}" presName="parTrans" presStyleLbl="sibTrans2D1" presStyleIdx="2" presStyleCnt="6"/>
      <dgm:spPr/>
      <dgm:t>
        <a:bodyPr/>
        <a:lstStyle/>
        <a:p>
          <a:endParaRPr lang="en-US"/>
        </a:p>
      </dgm:t>
    </dgm:pt>
    <dgm:pt modelId="{8E359981-6C10-401F-976A-2361538426AB}" type="pres">
      <dgm:prSet presAssocID="{40BAC0D9-B5CB-43A6-A488-1AE641BEEC23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DDEDD2DD-EECC-42B6-AB5B-8F44CF811305}" type="pres">
      <dgm:prSet presAssocID="{411351BA-AF42-4933-B03D-C62CBFEBEA60}" presName="node" presStyleLbl="node1" presStyleIdx="2" presStyleCnt="6" custScaleX="143641" custRadScaleRad="111182" custRadScaleInc="-100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3B5B06-545E-40CC-AA40-E0BF9D08F78B}" type="pres">
      <dgm:prSet presAssocID="{55FEFACD-E6CE-44B2-8941-45215788021A}" presName="parTrans" presStyleLbl="sibTrans2D1" presStyleIdx="3" presStyleCnt="6"/>
      <dgm:spPr/>
      <dgm:t>
        <a:bodyPr/>
        <a:lstStyle/>
        <a:p>
          <a:endParaRPr lang="en-US"/>
        </a:p>
      </dgm:t>
    </dgm:pt>
    <dgm:pt modelId="{AE2933CE-B5AE-4D60-A4B4-7A1A47206225}" type="pres">
      <dgm:prSet presAssocID="{55FEFACD-E6CE-44B2-8941-45215788021A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85F28E52-B7F6-4EA2-97D1-3DFD8A08287E}" type="pres">
      <dgm:prSet presAssocID="{0078B735-32C7-443E-8FBA-26CB8CEF0071}" presName="node" presStyleLbl="node1" presStyleIdx="3" presStyleCnt="6" custScaleX="1542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13C425-BF60-407E-82FC-68BEF41C5782}" type="pres">
      <dgm:prSet presAssocID="{8FA8C9CF-B7EB-4179-8A60-B8F41FD0D8C5}" presName="parTrans" presStyleLbl="sibTrans2D1" presStyleIdx="4" presStyleCnt="6"/>
      <dgm:spPr/>
      <dgm:t>
        <a:bodyPr/>
        <a:lstStyle/>
        <a:p>
          <a:endParaRPr lang="en-US"/>
        </a:p>
      </dgm:t>
    </dgm:pt>
    <dgm:pt modelId="{D654DB37-F670-422E-A953-A6B9D58270A6}" type="pres">
      <dgm:prSet presAssocID="{8FA8C9CF-B7EB-4179-8A60-B8F41FD0D8C5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1E98CB90-85A0-48DB-ABC8-FA6888A54D80}" type="pres">
      <dgm:prSet presAssocID="{63E61879-5131-4AE0-BF0C-5884AF3A36E8}" presName="node" presStyleLbl="node1" presStyleIdx="4" presStyleCnt="6" custScaleX="139617" custRadScaleRad="108672" custRadScaleInc="84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FE510E-321A-46DA-9B7E-AB6E51F50045}" type="pres">
      <dgm:prSet presAssocID="{240D1992-CF42-4ECC-9F02-FF5DE13DFA5F}" presName="parTrans" presStyleLbl="sibTrans2D1" presStyleIdx="5" presStyleCnt="6"/>
      <dgm:spPr/>
      <dgm:t>
        <a:bodyPr/>
        <a:lstStyle/>
        <a:p>
          <a:endParaRPr lang="en-US"/>
        </a:p>
      </dgm:t>
    </dgm:pt>
    <dgm:pt modelId="{B279EA94-3AEE-42EB-B9EF-AF34F0955BED}" type="pres">
      <dgm:prSet presAssocID="{240D1992-CF42-4ECC-9F02-FF5DE13DFA5F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BA5E0180-6AF7-4EAE-85D0-4D8E6D16E7AE}" type="pres">
      <dgm:prSet presAssocID="{5AC67E86-EF9A-43D3-B08F-8F7D79ED46DF}" presName="node" presStyleLbl="node1" presStyleIdx="5" presStyleCnt="6" custScaleX="132614" custRadScaleRad="103459" custRadScaleInc="9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BA8A72-BF6F-41B5-A542-406D2FE08A16}" type="presOf" srcId="{5AC67E86-EF9A-43D3-B08F-8F7D79ED46DF}" destId="{BA5E0180-6AF7-4EAE-85D0-4D8E6D16E7AE}" srcOrd="0" destOrd="0" presId="urn:microsoft.com/office/officeart/2005/8/layout/radial5"/>
    <dgm:cxn modelId="{789E261C-CAC8-4C27-AD08-02A79FB11626}" type="presOf" srcId="{0F9B9940-87A5-4B35-A9D0-1910962FA984}" destId="{C40A7F09-BD8D-4AEB-A5C2-0EB2D388AD02}" srcOrd="0" destOrd="0" presId="urn:microsoft.com/office/officeart/2005/8/layout/radial5"/>
    <dgm:cxn modelId="{7893B513-3E5D-4781-87C9-6A25FCE3127D}" type="presOf" srcId="{240D1992-CF42-4ECC-9F02-FF5DE13DFA5F}" destId="{B279EA94-3AEE-42EB-B9EF-AF34F0955BED}" srcOrd="1" destOrd="0" presId="urn:microsoft.com/office/officeart/2005/8/layout/radial5"/>
    <dgm:cxn modelId="{ED5D10D1-8609-41E8-82B4-FC8C7EF4C5D4}" type="presOf" srcId="{EFB6534B-ADA4-445B-A51A-B644E0E8182F}" destId="{87DBEDD8-7CB7-47ED-A733-B2F385659A44}" srcOrd="0" destOrd="0" presId="urn:microsoft.com/office/officeart/2005/8/layout/radial5"/>
    <dgm:cxn modelId="{75BCADCE-DCC7-4AF7-9EDA-7F5B1456AA9C}" srcId="{AC71FAE7-147B-490A-A06B-16882DFBDE01}" destId="{63E61879-5131-4AE0-BF0C-5884AF3A36E8}" srcOrd="4" destOrd="0" parTransId="{8FA8C9CF-B7EB-4179-8A60-B8F41FD0D8C5}" sibTransId="{E5BC39C7-F950-4174-9A95-F552DFA71FFE}"/>
    <dgm:cxn modelId="{71035DAD-8DED-4852-B5FE-AE863845AAB2}" srcId="{AC71FAE7-147B-490A-A06B-16882DFBDE01}" destId="{EFB6534B-ADA4-445B-A51A-B644E0E8182F}" srcOrd="1" destOrd="0" parTransId="{6BDF1947-C366-4683-BA63-FD335B6FA4BD}" sibTransId="{87E706E4-9122-4C70-9B3C-D0824A6B05C5}"/>
    <dgm:cxn modelId="{D0D5751F-271B-4D04-813E-C158B4E4C347}" srcId="{AC71FAE7-147B-490A-A06B-16882DFBDE01}" destId="{5AC67E86-EF9A-43D3-B08F-8F7D79ED46DF}" srcOrd="5" destOrd="0" parTransId="{240D1992-CF42-4ECC-9F02-FF5DE13DFA5F}" sibTransId="{0F8455E8-0035-4F01-A06F-5E5A60B11295}"/>
    <dgm:cxn modelId="{5A321422-C61C-4D5C-A65E-E9D80DD7115D}" srcId="{D5F221F9-47F8-45E7-A12B-77D19756D21C}" destId="{AC71FAE7-147B-490A-A06B-16882DFBDE01}" srcOrd="0" destOrd="0" parTransId="{FFF2F003-72F5-4494-82E0-6E8A87D3F523}" sibTransId="{E7A1533A-063A-4541-B8F6-E54C227A7D98}"/>
    <dgm:cxn modelId="{23B345A4-618B-4280-9BFC-45A9F5D0CD66}" type="presOf" srcId="{63E61879-5131-4AE0-BF0C-5884AF3A36E8}" destId="{1E98CB90-85A0-48DB-ABC8-FA6888A54D80}" srcOrd="0" destOrd="0" presId="urn:microsoft.com/office/officeart/2005/8/layout/radial5"/>
    <dgm:cxn modelId="{D0E281C0-2B83-48E2-B1F5-968B7D5FD1EA}" srcId="{D5F221F9-47F8-45E7-A12B-77D19756D21C}" destId="{26180136-505B-4409-93B5-EFC2C2C3D58E}" srcOrd="1" destOrd="0" parTransId="{519BD059-8BB2-4FC3-AF29-3400E8841E32}" sibTransId="{638AFE1A-2843-4D98-BBBF-D879A8E55B33}"/>
    <dgm:cxn modelId="{B7BC60C3-7CB3-4684-9DB8-5414660B6298}" type="presOf" srcId="{0078B735-32C7-443E-8FBA-26CB8CEF0071}" destId="{85F28E52-B7F6-4EA2-97D1-3DFD8A08287E}" srcOrd="0" destOrd="0" presId="urn:microsoft.com/office/officeart/2005/8/layout/radial5"/>
    <dgm:cxn modelId="{CC61A2B0-CC5E-446E-B036-7016CB4CFAE4}" type="presOf" srcId="{55FEFACD-E6CE-44B2-8941-45215788021A}" destId="{2A3B5B06-545E-40CC-AA40-E0BF9D08F78B}" srcOrd="0" destOrd="0" presId="urn:microsoft.com/office/officeart/2005/8/layout/radial5"/>
    <dgm:cxn modelId="{74AF2EF0-4955-4CAB-BCC0-3049080466EF}" type="presOf" srcId="{55FEFACD-E6CE-44B2-8941-45215788021A}" destId="{AE2933CE-B5AE-4D60-A4B4-7A1A47206225}" srcOrd="1" destOrd="0" presId="urn:microsoft.com/office/officeart/2005/8/layout/radial5"/>
    <dgm:cxn modelId="{95AA273E-C855-4B0B-9CF2-2A969592B328}" type="presOf" srcId="{8FA8C9CF-B7EB-4179-8A60-B8F41FD0D8C5}" destId="{D654DB37-F670-422E-A953-A6B9D58270A6}" srcOrd="1" destOrd="0" presId="urn:microsoft.com/office/officeart/2005/8/layout/radial5"/>
    <dgm:cxn modelId="{15DEB5E9-732D-4B6D-9E18-050B1651A5A0}" type="presOf" srcId="{6BDF1947-C366-4683-BA63-FD335B6FA4BD}" destId="{75DCF722-B933-4255-9BBB-023BF1B0B51D}" srcOrd="0" destOrd="0" presId="urn:microsoft.com/office/officeart/2005/8/layout/radial5"/>
    <dgm:cxn modelId="{A7926E15-7EAC-41B8-8403-68A274974E75}" type="presOf" srcId="{48233A32-4F29-4037-99CB-568A41652939}" destId="{72037952-63C7-4020-B371-5F6389E73FEC}" srcOrd="1" destOrd="0" presId="urn:microsoft.com/office/officeart/2005/8/layout/radial5"/>
    <dgm:cxn modelId="{D57D2730-B248-4C54-91CF-EB2F31F2B87E}" srcId="{AC71FAE7-147B-490A-A06B-16882DFBDE01}" destId="{411351BA-AF42-4933-B03D-C62CBFEBEA60}" srcOrd="2" destOrd="0" parTransId="{40BAC0D9-B5CB-43A6-A488-1AE641BEEC23}" sibTransId="{EE34B50F-4CB8-4CA8-B2BC-1F510AF36163}"/>
    <dgm:cxn modelId="{C5E70B57-D04A-427E-A4BE-01DB04AA59FC}" type="presOf" srcId="{8FA8C9CF-B7EB-4179-8A60-B8F41FD0D8C5}" destId="{3513C425-BF60-407E-82FC-68BEF41C5782}" srcOrd="0" destOrd="0" presId="urn:microsoft.com/office/officeart/2005/8/layout/radial5"/>
    <dgm:cxn modelId="{5CC90E6A-D41B-4767-98F1-B4B395E69E91}" type="presOf" srcId="{411351BA-AF42-4933-B03D-C62CBFEBEA60}" destId="{DDEDD2DD-EECC-42B6-AB5B-8F44CF811305}" srcOrd="0" destOrd="0" presId="urn:microsoft.com/office/officeart/2005/8/layout/radial5"/>
    <dgm:cxn modelId="{0D6AFFDB-ACEB-4D1C-B94C-3D925C786D26}" srcId="{AC71FAE7-147B-490A-A06B-16882DFBDE01}" destId="{0F9B9940-87A5-4B35-A9D0-1910962FA984}" srcOrd="0" destOrd="0" parTransId="{48233A32-4F29-4037-99CB-568A41652939}" sibTransId="{A4C6A7BE-C577-4257-9C7E-8E3DFA2108B5}"/>
    <dgm:cxn modelId="{9DC6186F-311C-416E-B12A-397DE6B1213C}" type="presOf" srcId="{AC71FAE7-147B-490A-A06B-16882DFBDE01}" destId="{9A0F5383-24E9-4DF6-89A8-B75AD2C080A7}" srcOrd="0" destOrd="0" presId="urn:microsoft.com/office/officeart/2005/8/layout/radial5"/>
    <dgm:cxn modelId="{9A95E1EF-F65A-4BC9-9CEC-5341668C6019}" type="presOf" srcId="{240D1992-CF42-4ECC-9F02-FF5DE13DFA5F}" destId="{E4FE510E-321A-46DA-9B7E-AB6E51F50045}" srcOrd="0" destOrd="0" presId="urn:microsoft.com/office/officeart/2005/8/layout/radial5"/>
    <dgm:cxn modelId="{E5D846E4-9F71-4C88-B996-CA6CA8A0AAEB}" type="presOf" srcId="{48233A32-4F29-4037-99CB-568A41652939}" destId="{F28B14CE-174F-4FB2-A2A3-B0F9CC9FC37B}" srcOrd="0" destOrd="0" presId="urn:microsoft.com/office/officeart/2005/8/layout/radial5"/>
    <dgm:cxn modelId="{DAA0424B-7DB6-4F97-B7F0-19422960072E}" type="presOf" srcId="{40BAC0D9-B5CB-43A6-A488-1AE641BEEC23}" destId="{8E359981-6C10-401F-976A-2361538426AB}" srcOrd="1" destOrd="0" presId="urn:microsoft.com/office/officeart/2005/8/layout/radial5"/>
    <dgm:cxn modelId="{2BC89009-7C90-453A-BAF8-91CEC8E8BAE6}" srcId="{AC71FAE7-147B-490A-A06B-16882DFBDE01}" destId="{0078B735-32C7-443E-8FBA-26CB8CEF0071}" srcOrd="3" destOrd="0" parTransId="{55FEFACD-E6CE-44B2-8941-45215788021A}" sibTransId="{2FE1C2D3-D569-452A-AC49-E390C5D629BA}"/>
    <dgm:cxn modelId="{1ED4DF64-56D6-43B7-883D-EF17D4857740}" type="presOf" srcId="{D5F221F9-47F8-45E7-A12B-77D19756D21C}" destId="{4FE5A914-1085-4481-8F5D-DF27DB265DE5}" srcOrd="0" destOrd="0" presId="urn:microsoft.com/office/officeart/2005/8/layout/radial5"/>
    <dgm:cxn modelId="{980D059E-EF0B-4891-89EF-6AA5EA468481}" type="presOf" srcId="{6BDF1947-C366-4683-BA63-FD335B6FA4BD}" destId="{EA2BC059-6CEE-42CC-8667-243D33C5423A}" srcOrd="1" destOrd="0" presId="urn:microsoft.com/office/officeart/2005/8/layout/radial5"/>
    <dgm:cxn modelId="{2A9DB8B9-375B-45DA-8A93-305165CE6708}" type="presOf" srcId="{40BAC0D9-B5CB-43A6-A488-1AE641BEEC23}" destId="{9E5D5ECE-43BD-410B-B35A-47728BEE9A93}" srcOrd="0" destOrd="0" presId="urn:microsoft.com/office/officeart/2005/8/layout/radial5"/>
    <dgm:cxn modelId="{8A3FD7C0-C0BF-4D9A-A7F0-3EF99CC5C75A}" type="presParOf" srcId="{4FE5A914-1085-4481-8F5D-DF27DB265DE5}" destId="{9A0F5383-24E9-4DF6-89A8-B75AD2C080A7}" srcOrd="0" destOrd="0" presId="urn:microsoft.com/office/officeart/2005/8/layout/radial5"/>
    <dgm:cxn modelId="{0FDBCDC4-84B2-490D-A95D-7DBB41029C09}" type="presParOf" srcId="{4FE5A914-1085-4481-8F5D-DF27DB265DE5}" destId="{F28B14CE-174F-4FB2-A2A3-B0F9CC9FC37B}" srcOrd="1" destOrd="0" presId="urn:microsoft.com/office/officeart/2005/8/layout/radial5"/>
    <dgm:cxn modelId="{461ECB30-2392-49F4-9C65-E1F5EFC3041C}" type="presParOf" srcId="{F28B14CE-174F-4FB2-A2A3-B0F9CC9FC37B}" destId="{72037952-63C7-4020-B371-5F6389E73FEC}" srcOrd="0" destOrd="0" presId="urn:microsoft.com/office/officeart/2005/8/layout/radial5"/>
    <dgm:cxn modelId="{3EFD7164-DACE-4EE0-B25C-B8BFD535C187}" type="presParOf" srcId="{4FE5A914-1085-4481-8F5D-DF27DB265DE5}" destId="{C40A7F09-BD8D-4AEB-A5C2-0EB2D388AD02}" srcOrd="2" destOrd="0" presId="urn:microsoft.com/office/officeart/2005/8/layout/radial5"/>
    <dgm:cxn modelId="{68A7EA29-9647-4820-BA0A-4FD6973B0881}" type="presParOf" srcId="{4FE5A914-1085-4481-8F5D-DF27DB265DE5}" destId="{75DCF722-B933-4255-9BBB-023BF1B0B51D}" srcOrd="3" destOrd="0" presId="urn:microsoft.com/office/officeart/2005/8/layout/radial5"/>
    <dgm:cxn modelId="{3A28D902-EA54-4581-9977-17482AE7B73A}" type="presParOf" srcId="{75DCF722-B933-4255-9BBB-023BF1B0B51D}" destId="{EA2BC059-6CEE-42CC-8667-243D33C5423A}" srcOrd="0" destOrd="0" presId="urn:microsoft.com/office/officeart/2005/8/layout/radial5"/>
    <dgm:cxn modelId="{0D091062-1870-4B56-A88D-EF6208F2F876}" type="presParOf" srcId="{4FE5A914-1085-4481-8F5D-DF27DB265DE5}" destId="{87DBEDD8-7CB7-47ED-A733-B2F385659A44}" srcOrd="4" destOrd="0" presId="urn:microsoft.com/office/officeart/2005/8/layout/radial5"/>
    <dgm:cxn modelId="{98B8CCF1-E1D8-4E01-B70A-8A7EB43A16D1}" type="presParOf" srcId="{4FE5A914-1085-4481-8F5D-DF27DB265DE5}" destId="{9E5D5ECE-43BD-410B-B35A-47728BEE9A93}" srcOrd="5" destOrd="0" presId="urn:microsoft.com/office/officeart/2005/8/layout/radial5"/>
    <dgm:cxn modelId="{30F03D97-1A63-46A8-9168-FDF887CBCE9C}" type="presParOf" srcId="{9E5D5ECE-43BD-410B-B35A-47728BEE9A93}" destId="{8E359981-6C10-401F-976A-2361538426AB}" srcOrd="0" destOrd="0" presId="urn:microsoft.com/office/officeart/2005/8/layout/radial5"/>
    <dgm:cxn modelId="{37CF3DBB-A6FB-4C76-A399-350FFB565028}" type="presParOf" srcId="{4FE5A914-1085-4481-8F5D-DF27DB265DE5}" destId="{DDEDD2DD-EECC-42B6-AB5B-8F44CF811305}" srcOrd="6" destOrd="0" presId="urn:microsoft.com/office/officeart/2005/8/layout/radial5"/>
    <dgm:cxn modelId="{610E9E0F-CDB5-45D0-85C9-F143FEB75C34}" type="presParOf" srcId="{4FE5A914-1085-4481-8F5D-DF27DB265DE5}" destId="{2A3B5B06-545E-40CC-AA40-E0BF9D08F78B}" srcOrd="7" destOrd="0" presId="urn:microsoft.com/office/officeart/2005/8/layout/radial5"/>
    <dgm:cxn modelId="{16F8E74B-8544-4AAC-8430-C60C301DF781}" type="presParOf" srcId="{2A3B5B06-545E-40CC-AA40-E0BF9D08F78B}" destId="{AE2933CE-B5AE-4D60-A4B4-7A1A47206225}" srcOrd="0" destOrd="0" presId="urn:microsoft.com/office/officeart/2005/8/layout/radial5"/>
    <dgm:cxn modelId="{86143DE4-BEFD-4D64-993D-2E564640277D}" type="presParOf" srcId="{4FE5A914-1085-4481-8F5D-DF27DB265DE5}" destId="{85F28E52-B7F6-4EA2-97D1-3DFD8A08287E}" srcOrd="8" destOrd="0" presId="urn:microsoft.com/office/officeart/2005/8/layout/radial5"/>
    <dgm:cxn modelId="{6B131C74-5D15-4227-8A68-71055E944D54}" type="presParOf" srcId="{4FE5A914-1085-4481-8F5D-DF27DB265DE5}" destId="{3513C425-BF60-407E-82FC-68BEF41C5782}" srcOrd="9" destOrd="0" presId="urn:microsoft.com/office/officeart/2005/8/layout/radial5"/>
    <dgm:cxn modelId="{A576815C-AA79-480E-B84E-573858B8228F}" type="presParOf" srcId="{3513C425-BF60-407E-82FC-68BEF41C5782}" destId="{D654DB37-F670-422E-A953-A6B9D58270A6}" srcOrd="0" destOrd="0" presId="urn:microsoft.com/office/officeart/2005/8/layout/radial5"/>
    <dgm:cxn modelId="{C369FA26-4D4E-4D4D-85D7-61D59B2634E1}" type="presParOf" srcId="{4FE5A914-1085-4481-8F5D-DF27DB265DE5}" destId="{1E98CB90-85A0-48DB-ABC8-FA6888A54D80}" srcOrd="10" destOrd="0" presId="urn:microsoft.com/office/officeart/2005/8/layout/radial5"/>
    <dgm:cxn modelId="{624D01A9-0C1F-43EE-A921-52852B30BCDF}" type="presParOf" srcId="{4FE5A914-1085-4481-8F5D-DF27DB265DE5}" destId="{E4FE510E-321A-46DA-9B7E-AB6E51F50045}" srcOrd="11" destOrd="0" presId="urn:microsoft.com/office/officeart/2005/8/layout/radial5"/>
    <dgm:cxn modelId="{3AF3D226-2927-4799-A04E-F2086DA44197}" type="presParOf" srcId="{E4FE510E-321A-46DA-9B7E-AB6E51F50045}" destId="{B279EA94-3AEE-42EB-B9EF-AF34F0955BED}" srcOrd="0" destOrd="0" presId="urn:microsoft.com/office/officeart/2005/8/layout/radial5"/>
    <dgm:cxn modelId="{4E0941E8-DB12-436B-9183-D3CCA6F7F834}" type="presParOf" srcId="{4FE5A914-1085-4481-8F5D-DF27DB265DE5}" destId="{BA5E0180-6AF7-4EAE-85D0-4D8E6D16E7AE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C4CDDD-38C2-4F7D-BD89-30CB26132DFB}">
      <dsp:nvSpPr>
        <dsp:cNvPr id="0" name=""/>
        <dsp:cNvSpPr/>
      </dsp:nvSpPr>
      <dsp:spPr>
        <a:xfrm>
          <a:off x="3027299" y="1419931"/>
          <a:ext cx="1505568" cy="1165860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7030A0"/>
              </a:solidFill>
            </a:rPr>
            <a:t>BILANGAN SEKOLAH </a:t>
          </a:r>
          <a:endParaRPr lang="en-US" sz="1600" b="1" kern="1200" dirty="0">
            <a:solidFill>
              <a:srgbClr val="7030A0"/>
            </a:solidFill>
          </a:endParaRPr>
        </a:p>
      </dsp:txBody>
      <dsp:txXfrm>
        <a:off x="3084212" y="1476844"/>
        <a:ext cx="1391742" cy="1052034"/>
      </dsp:txXfrm>
    </dsp:sp>
    <dsp:sp modelId="{5E467C1E-53BB-4FE0-AB97-C42F4B3FAD33}">
      <dsp:nvSpPr>
        <dsp:cNvPr id="0" name=""/>
        <dsp:cNvSpPr/>
      </dsp:nvSpPr>
      <dsp:spPr>
        <a:xfrm rot="16243733">
          <a:off x="3552125" y="1181543"/>
          <a:ext cx="4768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6813" y="0"/>
              </a:lnTo>
            </a:path>
          </a:pathLst>
        </a:custGeom>
        <a:noFill/>
        <a:ln w="127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6EE5B6-4A58-4F6F-9F52-12A128F946E7}">
      <dsp:nvSpPr>
        <dsp:cNvPr id="0" name=""/>
        <dsp:cNvSpPr/>
      </dsp:nvSpPr>
      <dsp:spPr>
        <a:xfrm>
          <a:off x="3198152" y="162029"/>
          <a:ext cx="1200762" cy="781126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>
            <a:solidFill>
              <a:schemeClr val="accent4">
                <a:lumMod val="10000"/>
              </a:schemeClr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4">
                  <a:lumMod val="10000"/>
                </a:schemeClr>
              </a:solidFill>
            </a:rPr>
            <a:t>10,213</a:t>
          </a:r>
          <a:endParaRPr lang="en-US" sz="1800" b="1" kern="1200" dirty="0" smtClean="0">
            <a:solidFill>
              <a:schemeClr val="accent4">
                <a:lumMod val="10000"/>
              </a:schemeClr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>
            <a:solidFill>
              <a:schemeClr val="accent4">
                <a:lumMod val="10000"/>
              </a:schemeClr>
            </a:solidFill>
          </a:endParaRPr>
        </a:p>
      </dsp:txBody>
      <dsp:txXfrm>
        <a:off x="3236283" y="200160"/>
        <a:ext cx="1124500" cy="704864"/>
      </dsp:txXfrm>
    </dsp:sp>
    <dsp:sp modelId="{60809540-4AB1-474B-BE16-2BF4FFB6E5E0}">
      <dsp:nvSpPr>
        <dsp:cNvPr id="0" name=""/>
        <dsp:cNvSpPr/>
      </dsp:nvSpPr>
      <dsp:spPr>
        <a:xfrm rot="2293889">
          <a:off x="4481048" y="2698230"/>
          <a:ext cx="3633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3387" y="0"/>
              </a:lnTo>
            </a:path>
          </a:pathLst>
        </a:custGeom>
        <a:noFill/>
        <a:ln w="127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4E8F72-B844-4877-A1E1-9407950F3FC4}">
      <dsp:nvSpPr>
        <dsp:cNvPr id="0" name=""/>
        <dsp:cNvSpPr/>
      </dsp:nvSpPr>
      <dsp:spPr>
        <a:xfrm>
          <a:off x="4330182" y="2810670"/>
          <a:ext cx="2039317" cy="857731"/>
        </a:xfrm>
        <a:prstGeom prst="roundRect">
          <a:avLst/>
        </a:prstGeom>
        <a:solidFill>
          <a:srgbClr val="C7F0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4">
                  <a:lumMod val="10000"/>
                </a:schemeClr>
              </a:solidFill>
            </a:rPr>
            <a:t>2,438</a:t>
          </a:r>
          <a:endParaRPr lang="en-US" sz="1800" b="1" kern="1200" dirty="0" smtClean="0">
            <a:solidFill>
              <a:schemeClr val="accent4">
                <a:lumMod val="10000"/>
              </a:schemeClr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4">
                  <a:lumMod val="10000"/>
                </a:schemeClr>
              </a:solidFill>
            </a:rPr>
            <a:t>MENENGAH</a:t>
          </a:r>
          <a:endParaRPr lang="en-US" sz="1800" b="1" kern="1200" dirty="0">
            <a:solidFill>
              <a:schemeClr val="accent4">
                <a:lumMod val="10000"/>
              </a:schemeClr>
            </a:solidFill>
          </a:endParaRPr>
        </a:p>
      </dsp:txBody>
      <dsp:txXfrm>
        <a:off x="4372053" y="2852541"/>
        <a:ext cx="1955575" cy="773989"/>
      </dsp:txXfrm>
    </dsp:sp>
    <dsp:sp modelId="{E7F14B76-B8AF-469E-85F5-47231A10A27B}">
      <dsp:nvSpPr>
        <dsp:cNvPr id="0" name=""/>
        <dsp:cNvSpPr/>
      </dsp:nvSpPr>
      <dsp:spPr>
        <a:xfrm rot="8466251">
          <a:off x="2818074" y="2670346"/>
          <a:ext cx="26932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9324" y="0"/>
              </a:lnTo>
            </a:path>
          </a:pathLst>
        </a:custGeom>
        <a:noFill/>
        <a:ln w="127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4864AC-0657-4E41-96ED-C8EB4ADB86A6}">
      <dsp:nvSpPr>
        <dsp:cNvPr id="0" name=""/>
        <dsp:cNvSpPr/>
      </dsp:nvSpPr>
      <dsp:spPr>
        <a:xfrm>
          <a:off x="1402899" y="2754901"/>
          <a:ext cx="1688654" cy="96926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4">
                  <a:lumMod val="10000"/>
                </a:schemeClr>
              </a:solidFill>
            </a:rPr>
            <a:t>7,775</a:t>
          </a:r>
          <a:endParaRPr lang="en-US" sz="1800" b="1" kern="1200" dirty="0" smtClean="0">
            <a:solidFill>
              <a:schemeClr val="accent4">
                <a:lumMod val="10000"/>
              </a:schemeClr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4">
                  <a:lumMod val="10000"/>
                </a:schemeClr>
              </a:solidFill>
            </a:rPr>
            <a:t>RENDAH</a:t>
          </a:r>
          <a:endParaRPr lang="en-US" sz="1800" b="1" kern="1200" dirty="0">
            <a:solidFill>
              <a:schemeClr val="accent4">
                <a:lumMod val="10000"/>
              </a:schemeClr>
            </a:solidFill>
          </a:endParaRPr>
        </a:p>
      </dsp:txBody>
      <dsp:txXfrm>
        <a:off x="1450215" y="2802217"/>
        <a:ext cx="1594022" cy="8746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C4CDDD-38C2-4F7D-BD89-30CB26132DFB}">
      <dsp:nvSpPr>
        <dsp:cNvPr id="0" name=""/>
        <dsp:cNvSpPr/>
      </dsp:nvSpPr>
      <dsp:spPr>
        <a:xfrm>
          <a:off x="3066416" y="1447815"/>
          <a:ext cx="1791285" cy="1165860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7030A0"/>
              </a:solidFill>
            </a:rPr>
            <a:t>BILANGAN MURID</a:t>
          </a:r>
          <a:endParaRPr lang="en-US" sz="1600" b="1" kern="1200" dirty="0">
            <a:solidFill>
              <a:srgbClr val="7030A0"/>
            </a:solidFill>
          </a:endParaRPr>
        </a:p>
      </dsp:txBody>
      <dsp:txXfrm>
        <a:off x="3123329" y="1504728"/>
        <a:ext cx="1677459" cy="1052034"/>
      </dsp:txXfrm>
    </dsp:sp>
    <dsp:sp modelId="{5E467C1E-53BB-4FE0-AB97-C42F4B3FAD33}">
      <dsp:nvSpPr>
        <dsp:cNvPr id="0" name=""/>
        <dsp:cNvSpPr/>
      </dsp:nvSpPr>
      <dsp:spPr>
        <a:xfrm rot="16243733">
          <a:off x="3734100" y="1209428"/>
          <a:ext cx="4768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6813" y="0"/>
              </a:lnTo>
            </a:path>
          </a:pathLst>
        </a:custGeom>
        <a:noFill/>
        <a:ln w="127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6EE5B6-4A58-4F6F-9F52-12A128F946E7}">
      <dsp:nvSpPr>
        <dsp:cNvPr id="0" name=""/>
        <dsp:cNvSpPr/>
      </dsp:nvSpPr>
      <dsp:spPr>
        <a:xfrm>
          <a:off x="3210721" y="189914"/>
          <a:ext cx="1539576" cy="781126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4">
                  <a:lumMod val="10000"/>
                </a:schemeClr>
              </a:solidFill>
            </a:rPr>
            <a:t>4,716,313</a:t>
          </a:r>
          <a:endParaRPr lang="en-US" sz="1800" b="1" kern="1200" dirty="0" smtClean="0">
            <a:solidFill>
              <a:schemeClr val="accent4">
                <a:lumMod val="10000"/>
              </a:schemeClr>
            </a:solidFill>
          </a:endParaRPr>
        </a:p>
      </dsp:txBody>
      <dsp:txXfrm>
        <a:off x="3248852" y="228045"/>
        <a:ext cx="1463314" cy="704864"/>
      </dsp:txXfrm>
    </dsp:sp>
    <dsp:sp modelId="{60809540-4AB1-474B-BE16-2BF4FFB6E5E0}">
      <dsp:nvSpPr>
        <dsp:cNvPr id="0" name=""/>
        <dsp:cNvSpPr/>
      </dsp:nvSpPr>
      <dsp:spPr>
        <a:xfrm rot="2293889">
          <a:off x="4663023" y="2726115"/>
          <a:ext cx="3633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3387" y="0"/>
              </a:lnTo>
            </a:path>
          </a:pathLst>
        </a:custGeom>
        <a:noFill/>
        <a:ln w="127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4E8F72-B844-4877-A1E1-9407950F3FC4}">
      <dsp:nvSpPr>
        <dsp:cNvPr id="0" name=""/>
        <dsp:cNvSpPr/>
      </dsp:nvSpPr>
      <dsp:spPr>
        <a:xfrm>
          <a:off x="4730138" y="2838554"/>
          <a:ext cx="1603355" cy="857731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4">
                  <a:lumMod val="10000"/>
                </a:schemeClr>
              </a:solidFill>
            </a:rPr>
            <a:t>2,345,670LELAKI</a:t>
          </a:r>
          <a:endParaRPr lang="en-US" sz="1800" b="1" kern="1200" dirty="0">
            <a:solidFill>
              <a:schemeClr val="accent4">
                <a:lumMod val="10000"/>
              </a:schemeClr>
            </a:solidFill>
          </a:endParaRPr>
        </a:p>
      </dsp:txBody>
      <dsp:txXfrm>
        <a:off x="4772009" y="2880425"/>
        <a:ext cx="1519613" cy="773989"/>
      </dsp:txXfrm>
    </dsp:sp>
    <dsp:sp modelId="{E7F14B76-B8AF-469E-85F5-47231A10A27B}">
      <dsp:nvSpPr>
        <dsp:cNvPr id="0" name=""/>
        <dsp:cNvSpPr/>
      </dsp:nvSpPr>
      <dsp:spPr>
        <a:xfrm rot="8466251">
          <a:off x="2866840" y="2745266"/>
          <a:ext cx="41914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19141" y="0"/>
              </a:lnTo>
            </a:path>
          </a:pathLst>
        </a:custGeom>
        <a:noFill/>
        <a:ln w="127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4864AC-0657-4E41-96ED-C8EB4ADB86A6}">
      <dsp:nvSpPr>
        <dsp:cNvPr id="0" name=""/>
        <dsp:cNvSpPr/>
      </dsp:nvSpPr>
      <dsp:spPr>
        <a:xfrm>
          <a:off x="1438905" y="2876857"/>
          <a:ext cx="1980592" cy="781126"/>
        </a:xfrm>
        <a:prstGeom prst="roundRect">
          <a:avLst/>
        </a:prstGeom>
        <a:solidFill>
          <a:srgbClr val="CC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4">
                  <a:lumMod val="10000"/>
                </a:schemeClr>
              </a:solidFill>
            </a:rPr>
            <a:t>2,370,643 </a:t>
          </a:r>
          <a:r>
            <a:rPr lang="en-US" sz="1800" b="1" kern="1200" dirty="0" smtClean="0">
              <a:solidFill>
                <a:schemeClr val="accent4">
                  <a:lumMod val="10000"/>
                </a:schemeClr>
              </a:solidFill>
            </a:rPr>
            <a:t>PEREMPUAN</a:t>
          </a:r>
          <a:endParaRPr lang="en-US" sz="1800" b="1" kern="1200" dirty="0">
            <a:solidFill>
              <a:schemeClr val="accent4">
                <a:lumMod val="10000"/>
              </a:schemeClr>
            </a:solidFill>
          </a:endParaRPr>
        </a:p>
      </dsp:txBody>
      <dsp:txXfrm>
        <a:off x="1477036" y="2914988"/>
        <a:ext cx="1904330" cy="7048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C4CDDD-38C2-4F7D-BD89-30CB26132DFB}">
      <dsp:nvSpPr>
        <dsp:cNvPr id="0" name=""/>
        <dsp:cNvSpPr/>
      </dsp:nvSpPr>
      <dsp:spPr>
        <a:xfrm>
          <a:off x="3066416" y="1447815"/>
          <a:ext cx="1791285" cy="1165860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7030A0"/>
              </a:solidFill>
            </a:rPr>
            <a:t>BILANGAN GURU</a:t>
          </a:r>
          <a:endParaRPr lang="en-US" sz="1600" b="1" kern="1200" dirty="0">
            <a:solidFill>
              <a:srgbClr val="7030A0"/>
            </a:solidFill>
          </a:endParaRPr>
        </a:p>
      </dsp:txBody>
      <dsp:txXfrm>
        <a:off x="3123329" y="1504728"/>
        <a:ext cx="1677459" cy="1052034"/>
      </dsp:txXfrm>
    </dsp:sp>
    <dsp:sp modelId="{5E467C1E-53BB-4FE0-AB97-C42F4B3FAD33}">
      <dsp:nvSpPr>
        <dsp:cNvPr id="0" name=""/>
        <dsp:cNvSpPr/>
      </dsp:nvSpPr>
      <dsp:spPr>
        <a:xfrm rot="16243733">
          <a:off x="3734100" y="1209428"/>
          <a:ext cx="4768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6813" y="0"/>
              </a:lnTo>
            </a:path>
          </a:pathLst>
        </a:custGeom>
        <a:noFill/>
        <a:ln w="127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6EE5B6-4A58-4F6F-9F52-12A128F946E7}">
      <dsp:nvSpPr>
        <dsp:cNvPr id="0" name=""/>
        <dsp:cNvSpPr/>
      </dsp:nvSpPr>
      <dsp:spPr>
        <a:xfrm>
          <a:off x="3282729" y="189914"/>
          <a:ext cx="1395560" cy="781126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4">
                  <a:lumMod val="10000"/>
                </a:schemeClr>
              </a:solidFill>
            </a:rPr>
            <a:t>419,686</a:t>
          </a:r>
        </a:p>
      </dsp:txBody>
      <dsp:txXfrm>
        <a:off x="3320860" y="228045"/>
        <a:ext cx="1319298" cy="704864"/>
      </dsp:txXfrm>
    </dsp:sp>
    <dsp:sp modelId="{60809540-4AB1-474B-BE16-2BF4FFB6E5E0}">
      <dsp:nvSpPr>
        <dsp:cNvPr id="0" name=""/>
        <dsp:cNvSpPr/>
      </dsp:nvSpPr>
      <dsp:spPr>
        <a:xfrm rot="2293889">
          <a:off x="4663023" y="2726115"/>
          <a:ext cx="3633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3387" y="0"/>
              </a:lnTo>
            </a:path>
          </a:pathLst>
        </a:custGeom>
        <a:noFill/>
        <a:ln w="127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4E8F72-B844-4877-A1E1-9407950F3FC4}">
      <dsp:nvSpPr>
        <dsp:cNvPr id="0" name=""/>
        <dsp:cNvSpPr/>
      </dsp:nvSpPr>
      <dsp:spPr>
        <a:xfrm>
          <a:off x="4730138" y="2838554"/>
          <a:ext cx="1603355" cy="857731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b="1" kern="1200" dirty="0" smtClean="0">
              <a:solidFill>
                <a:schemeClr val="accent4">
                  <a:lumMod val="10000"/>
                </a:schemeClr>
              </a:solidFill>
            </a:rPr>
            <a:t> 123,183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b="1" kern="1200" dirty="0" smtClean="0">
              <a:solidFill>
                <a:schemeClr val="accent4">
                  <a:lumMod val="10000"/>
                </a:schemeClr>
              </a:solidFill>
            </a:rPr>
            <a:t>LELAKI</a:t>
          </a:r>
          <a:endParaRPr lang="en-US" sz="1800" b="1" kern="1200" dirty="0">
            <a:solidFill>
              <a:schemeClr val="accent4">
                <a:lumMod val="10000"/>
              </a:schemeClr>
            </a:solidFill>
          </a:endParaRPr>
        </a:p>
      </dsp:txBody>
      <dsp:txXfrm>
        <a:off x="4772009" y="2880425"/>
        <a:ext cx="1519613" cy="773989"/>
      </dsp:txXfrm>
    </dsp:sp>
    <dsp:sp modelId="{E7F14B76-B8AF-469E-85F5-47231A10A27B}">
      <dsp:nvSpPr>
        <dsp:cNvPr id="0" name=""/>
        <dsp:cNvSpPr/>
      </dsp:nvSpPr>
      <dsp:spPr>
        <a:xfrm rot="8466251">
          <a:off x="2866840" y="2745266"/>
          <a:ext cx="41914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19141" y="0"/>
              </a:lnTo>
            </a:path>
          </a:pathLst>
        </a:custGeom>
        <a:noFill/>
        <a:ln w="127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4864AC-0657-4E41-96ED-C8EB4ADB86A6}">
      <dsp:nvSpPr>
        <dsp:cNvPr id="0" name=""/>
        <dsp:cNvSpPr/>
      </dsp:nvSpPr>
      <dsp:spPr>
        <a:xfrm>
          <a:off x="1438905" y="2876857"/>
          <a:ext cx="1980592" cy="781126"/>
        </a:xfrm>
        <a:prstGeom prst="roundRect">
          <a:avLst/>
        </a:prstGeom>
        <a:solidFill>
          <a:srgbClr val="CC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4">
                  <a:lumMod val="10000"/>
                </a:schemeClr>
              </a:solidFill>
            </a:rPr>
            <a:t>296,503 PEREMPUAN</a:t>
          </a:r>
          <a:endParaRPr lang="en-US" sz="1800" b="1" kern="1200" dirty="0">
            <a:solidFill>
              <a:schemeClr val="accent4">
                <a:lumMod val="10000"/>
              </a:schemeClr>
            </a:solidFill>
          </a:endParaRPr>
        </a:p>
      </dsp:txBody>
      <dsp:txXfrm>
        <a:off x="1477036" y="2914988"/>
        <a:ext cx="1904330" cy="7048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987079-F524-43AD-AFCA-0A32BD9D5B90}">
      <dsp:nvSpPr>
        <dsp:cNvPr id="0" name=""/>
        <dsp:cNvSpPr/>
      </dsp:nvSpPr>
      <dsp:spPr>
        <a:xfrm>
          <a:off x="0" y="2969231"/>
          <a:ext cx="8640960" cy="148685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200" b="1" kern="1200" dirty="0">
            <a:solidFill>
              <a:schemeClr val="accent2">
                <a:lumMod val="10000"/>
              </a:schemeClr>
            </a:solidFill>
          </a:endParaRPr>
        </a:p>
      </dsp:txBody>
      <dsp:txXfrm>
        <a:off x="0" y="2969231"/>
        <a:ext cx="2592288" cy="1486852"/>
      </dsp:txXfrm>
    </dsp:sp>
    <dsp:sp modelId="{D6E4091A-B737-4DBB-BEE3-85FD577C2C3E}">
      <dsp:nvSpPr>
        <dsp:cNvPr id="0" name=""/>
        <dsp:cNvSpPr/>
      </dsp:nvSpPr>
      <dsp:spPr>
        <a:xfrm>
          <a:off x="0" y="1681948"/>
          <a:ext cx="8640960" cy="103947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200" b="1" kern="1200" dirty="0">
            <a:solidFill>
              <a:schemeClr val="accent2">
                <a:lumMod val="10000"/>
              </a:schemeClr>
            </a:solidFill>
          </a:endParaRPr>
        </a:p>
      </dsp:txBody>
      <dsp:txXfrm>
        <a:off x="0" y="1681948"/>
        <a:ext cx="2592288" cy="1039473"/>
      </dsp:txXfrm>
    </dsp:sp>
    <dsp:sp modelId="{FD35068B-C397-40AC-90D2-C198C9A699D5}">
      <dsp:nvSpPr>
        <dsp:cNvPr id="0" name=""/>
        <dsp:cNvSpPr/>
      </dsp:nvSpPr>
      <dsp:spPr>
        <a:xfrm>
          <a:off x="0" y="32513"/>
          <a:ext cx="8640960" cy="135371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200" b="1" kern="1200" dirty="0">
            <a:solidFill>
              <a:schemeClr val="accent2">
                <a:lumMod val="10000"/>
              </a:schemeClr>
            </a:solidFill>
          </a:endParaRPr>
        </a:p>
      </dsp:txBody>
      <dsp:txXfrm>
        <a:off x="0" y="32513"/>
        <a:ext cx="2592288" cy="1353719"/>
      </dsp:txXfrm>
    </dsp:sp>
    <dsp:sp modelId="{E01E82E5-00A7-41F3-BFD6-0691215DFCE5}">
      <dsp:nvSpPr>
        <dsp:cNvPr id="0" name=""/>
        <dsp:cNvSpPr/>
      </dsp:nvSpPr>
      <dsp:spPr>
        <a:xfrm>
          <a:off x="5117984" y="107803"/>
          <a:ext cx="3246933" cy="123904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500" b="1" kern="1200" dirty="0" smtClean="0">
              <a:solidFill>
                <a:schemeClr val="accent2">
                  <a:lumMod val="10000"/>
                </a:schemeClr>
              </a:solidFill>
            </a:rPr>
            <a:t> KEMENTERIAN PENDIDIKAN MALAYSIA &amp; JABATAN PENDIDIKAN NEGERI</a:t>
          </a:r>
          <a:endParaRPr lang="en-AU" sz="1500" b="1" kern="1200" dirty="0">
            <a:solidFill>
              <a:schemeClr val="accent2">
                <a:lumMod val="10000"/>
              </a:schemeClr>
            </a:solidFill>
          </a:endParaRPr>
        </a:p>
      </dsp:txBody>
      <dsp:txXfrm>
        <a:off x="5154274" y="144093"/>
        <a:ext cx="3174353" cy="1166463"/>
      </dsp:txXfrm>
    </dsp:sp>
    <dsp:sp modelId="{BCFD40C6-06EE-4D3B-B779-CC7218F1B1F2}">
      <dsp:nvSpPr>
        <dsp:cNvPr id="0" name=""/>
        <dsp:cNvSpPr/>
      </dsp:nvSpPr>
      <dsp:spPr>
        <a:xfrm>
          <a:off x="5181891" y="1346846"/>
          <a:ext cx="1559559" cy="453304"/>
        </a:xfrm>
        <a:custGeom>
          <a:avLst/>
          <a:gdLst/>
          <a:ahLst/>
          <a:cxnLst/>
          <a:rect l="0" t="0" r="0" b="0"/>
          <a:pathLst>
            <a:path>
              <a:moveTo>
                <a:pt x="1559559" y="0"/>
              </a:moveTo>
              <a:lnTo>
                <a:pt x="1559559" y="226652"/>
              </a:lnTo>
              <a:lnTo>
                <a:pt x="0" y="226652"/>
              </a:lnTo>
              <a:lnTo>
                <a:pt x="0" y="453304"/>
              </a:lnTo>
            </a:path>
          </a:pathLst>
        </a:custGeom>
        <a:noFill/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BDA92E-F21D-41C0-ACAB-80D29243700E}">
      <dsp:nvSpPr>
        <dsp:cNvPr id="0" name=""/>
        <dsp:cNvSpPr/>
      </dsp:nvSpPr>
      <dsp:spPr>
        <a:xfrm>
          <a:off x="3816430" y="1800151"/>
          <a:ext cx="2730920" cy="809070"/>
        </a:xfrm>
        <a:prstGeom prst="roundRect">
          <a:avLst>
            <a:gd name="adj" fmla="val 10000"/>
          </a:avLst>
        </a:prstGeom>
        <a:solidFill>
          <a:srgbClr val="CC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500" b="1" kern="1200" dirty="0" smtClean="0">
              <a:solidFill>
                <a:schemeClr val="accent2">
                  <a:lumMod val="10000"/>
                </a:schemeClr>
              </a:solidFill>
            </a:rPr>
            <a:t>JABATAN PENDIDIKAN NEGERI &amp; PEJABAT PENDIDIKAN DAERAH</a:t>
          </a:r>
          <a:endParaRPr lang="en-AU" sz="1500" b="1" kern="1200" dirty="0">
            <a:solidFill>
              <a:schemeClr val="accent2">
                <a:lumMod val="10000"/>
              </a:schemeClr>
            </a:solidFill>
          </a:endParaRPr>
        </a:p>
      </dsp:txBody>
      <dsp:txXfrm>
        <a:off x="3840127" y="1823848"/>
        <a:ext cx="2683526" cy="761676"/>
      </dsp:txXfrm>
    </dsp:sp>
    <dsp:sp modelId="{634186D3-B9C9-447D-AD0E-F1E7395A8D55}">
      <dsp:nvSpPr>
        <dsp:cNvPr id="0" name=""/>
        <dsp:cNvSpPr/>
      </dsp:nvSpPr>
      <dsp:spPr>
        <a:xfrm>
          <a:off x="3684983" y="2609222"/>
          <a:ext cx="1496907" cy="631144"/>
        </a:xfrm>
        <a:custGeom>
          <a:avLst/>
          <a:gdLst/>
          <a:ahLst/>
          <a:cxnLst/>
          <a:rect l="0" t="0" r="0" b="0"/>
          <a:pathLst>
            <a:path>
              <a:moveTo>
                <a:pt x="1496907" y="0"/>
              </a:moveTo>
              <a:lnTo>
                <a:pt x="1496907" y="315572"/>
              </a:lnTo>
              <a:lnTo>
                <a:pt x="0" y="315572"/>
              </a:lnTo>
              <a:lnTo>
                <a:pt x="0" y="631144"/>
              </a:lnTo>
            </a:path>
          </a:pathLst>
        </a:custGeom>
        <a:noFill/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FF9C54-9799-47A9-9BDE-0F1D6E49F982}">
      <dsp:nvSpPr>
        <dsp:cNvPr id="0" name=""/>
        <dsp:cNvSpPr/>
      </dsp:nvSpPr>
      <dsp:spPr>
        <a:xfrm>
          <a:off x="2520285" y="3240366"/>
          <a:ext cx="2329396" cy="959577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500" b="1" kern="1200" dirty="0" smtClean="0">
              <a:solidFill>
                <a:schemeClr val="accent2">
                  <a:lumMod val="10000"/>
                </a:schemeClr>
              </a:solidFill>
            </a:rPr>
            <a:t>PUSAT LATIHAN DAERAH</a:t>
          </a:r>
          <a:endParaRPr lang="en-AU" sz="1500" b="1" kern="1200" dirty="0">
            <a:solidFill>
              <a:schemeClr val="accent2">
                <a:lumMod val="10000"/>
              </a:schemeClr>
            </a:solidFill>
          </a:endParaRPr>
        </a:p>
      </dsp:txBody>
      <dsp:txXfrm>
        <a:off x="2548390" y="3268471"/>
        <a:ext cx="2273186" cy="903367"/>
      </dsp:txXfrm>
    </dsp:sp>
    <dsp:sp modelId="{94AD983B-4C1C-4B3D-8A79-5E1204C46C79}">
      <dsp:nvSpPr>
        <dsp:cNvPr id="0" name=""/>
        <dsp:cNvSpPr/>
      </dsp:nvSpPr>
      <dsp:spPr>
        <a:xfrm>
          <a:off x="5181891" y="2609222"/>
          <a:ext cx="575811" cy="631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5572"/>
              </a:lnTo>
              <a:lnTo>
                <a:pt x="575811" y="315572"/>
              </a:lnTo>
              <a:lnTo>
                <a:pt x="575811" y="631144"/>
              </a:lnTo>
            </a:path>
          </a:pathLst>
        </a:custGeom>
        <a:noFill/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3168F2-5E38-4062-BE33-E97BD3300F24}">
      <dsp:nvSpPr>
        <dsp:cNvPr id="0" name=""/>
        <dsp:cNvSpPr/>
      </dsp:nvSpPr>
      <dsp:spPr>
        <a:xfrm>
          <a:off x="5112576" y="3240366"/>
          <a:ext cx="1290253" cy="973033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500" b="1" kern="1200" dirty="0" smtClean="0">
              <a:solidFill>
                <a:schemeClr val="accent2">
                  <a:lumMod val="10000"/>
                </a:schemeClr>
              </a:solidFill>
            </a:rPr>
            <a:t>SEKOLAH SUKAN NEGERI</a:t>
          </a:r>
          <a:endParaRPr lang="en-AU" sz="1500" b="1" kern="1200" dirty="0">
            <a:solidFill>
              <a:schemeClr val="accent2">
                <a:lumMod val="10000"/>
              </a:schemeClr>
            </a:solidFill>
          </a:endParaRPr>
        </a:p>
      </dsp:txBody>
      <dsp:txXfrm>
        <a:off x="5141075" y="3268865"/>
        <a:ext cx="1233255" cy="916035"/>
      </dsp:txXfrm>
    </dsp:sp>
    <dsp:sp modelId="{AE7B74D3-60BC-4532-A8F4-3C918969F008}">
      <dsp:nvSpPr>
        <dsp:cNvPr id="0" name=""/>
        <dsp:cNvSpPr/>
      </dsp:nvSpPr>
      <dsp:spPr>
        <a:xfrm>
          <a:off x="6741451" y="1346846"/>
          <a:ext cx="884575" cy="18215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0753"/>
              </a:lnTo>
              <a:lnTo>
                <a:pt x="884575" y="910753"/>
              </a:lnTo>
              <a:lnTo>
                <a:pt x="884575" y="1821506"/>
              </a:lnTo>
            </a:path>
          </a:pathLst>
        </a:custGeom>
        <a:noFill/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192208-7931-4F93-978B-A45698004311}">
      <dsp:nvSpPr>
        <dsp:cNvPr id="0" name=""/>
        <dsp:cNvSpPr/>
      </dsp:nvSpPr>
      <dsp:spPr>
        <a:xfrm>
          <a:off x="6696743" y="3168352"/>
          <a:ext cx="1858565" cy="1041726"/>
        </a:xfrm>
        <a:prstGeom prst="roundRect">
          <a:avLst>
            <a:gd name="adj" fmla="val 10000"/>
          </a:avLst>
        </a:prstGeom>
        <a:solidFill>
          <a:srgbClr val="FF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500" b="1" kern="1200" dirty="0" smtClean="0">
              <a:solidFill>
                <a:schemeClr val="accent2">
                  <a:lumMod val="10000"/>
                </a:schemeClr>
              </a:solidFill>
            </a:rPr>
            <a:t>SEKOLAH SUKAN MALAYSIA</a:t>
          </a:r>
          <a:endParaRPr lang="en-AU" sz="1500" b="1" kern="1200" dirty="0">
            <a:solidFill>
              <a:schemeClr val="accent2">
                <a:lumMod val="10000"/>
              </a:schemeClr>
            </a:solidFill>
          </a:endParaRPr>
        </a:p>
      </dsp:txBody>
      <dsp:txXfrm>
        <a:off x="6727254" y="3198863"/>
        <a:ext cx="1797543" cy="9807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DAED19-0EBA-4191-AC13-2F758CB647A8}">
      <dsp:nvSpPr>
        <dsp:cNvPr id="0" name=""/>
        <dsp:cNvSpPr/>
      </dsp:nvSpPr>
      <dsp:spPr>
        <a:xfrm>
          <a:off x="2004622" y="0"/>
          <a:ext cx="1335168" cy="1173314"/>
        </a:xfrm>
        <a:prstGeom prst="trapezoid">
          <a:avLst>
            <a:gd name="adj" fmla="val 56897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 dirty="0" smtClean="0">
            <a:solidFill>
              <a:schemeClr val="accent4">
                <a:lumMod val="10000"/>
              </a:schemeClr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accent4">
                  <a:lumMod val="10000"/>
                </a:schemeClr>
              </a:solidFill>
            </a:rPr>
            <a:t>SSM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 dirty="0">
            <a:solidFill>
              <a:schemeClr val="accent4">
                <a:lumMod val="10000"/>
              </a:schemeClr>
            </a:solidFill>
          </a:endParaRPr>
        </a:p>
      </dsp:txBody>
      <dsp:txXfrm>
        <a:off x="2004622" y="0"/>
        <a:ext cx="1335168" cy="1173314"/>
      </dsp:txXfrm>
    </dsp:sp>
    <dsp:sp modelId="{EF0118E3-1F7E-4662-A6A0-58A8B34DD9FC}">
      <dsp:nvSpPr>
        <dsp:cNvPr id="0" name=""/>
        <dsp:cNvSpPr/>
      </dsp:nvSpPr>
      <dsp:spPr>
        <a:xfrm>
          <a:off x="1337037" y="1173314"/>
          <a:ext cx="2670337" cy="1173314"/>
        </a:xfrm>
        <a:prstGeom prst="trapezoid">
          <a:avLst>
            <a:gd name="adj" fmla="val 56897"/>
          </a:avLst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accent4">
                  <a:lumMod val="10000"/>
                </a:schemeClr>
              </a:solidFill>
            </a:rPr>
            <a:t>SSN</a:t>
          </a:r>
          <a:endParaRPr lang="en-US" sz="2400" b="1" kern="1200" dirty="0">
            <a:solidFill>
              <a:schemeClr val="accent4">
                <a:lumMod val="10000"/>
              </a:schemeClr>
            </a:solidFill>
          </a:endParaRPr>
        </a:p>
      </dsp:txBody>
      <dsp:txXfrm>
        <a:off x="1804346" y="1173314"/>
        <a:ext cx="1735719" cy="1173314"/>
      </dsp:txXfrm>
    </dsp:sp>
    <dsp:sp modelId="{C003DC12-04D3-4A80-907A-157F905033F5}">
      <dsp:nvSpPr>
        <dsp:cNvPr id="0" name=""/>
        <dsp:cNvSpPr/>
      </dsp:nvSpPr>
      <dsp:spPr>
        <a:xfrm>
          <a:off x="669453" y="2346629"/>
          <a:ext cx="4005505" cy="1173314"/>
        </a:xfrm>
        <a:prstGeom prst="trapezoid">
          <a:avLst>
            <a:gd name="adj" fmla="val 56897"/>
          </a:avLst>
        </a:prstGeom>
        <a:blipFill rotWithShape="0">
          <a:blip xmlns:r="http://schemas.openxmlformats.org/officeDocument/2006/relationships" r:embed="rId3"/>
          <a:tile tx="0" ty="0" sx="100000" sy="100000" flip="none" algn="tl"/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accent4">
                  <a:lumMod val="10000"/>
                </a:schemeClr>
              </a:solidFill>
            </a:rPr>
            <a:t>PLD</a:t>
          </a:r>
          <a:endParaRPr lang="en-US" sz="2400" b="1" kern="1200" dirty="0">
            <a:solidFill>
              <a:schemeClr val="accent4">
                <a:lumMod val="10000"/>
              </a:schemeClr>
            </a:solidFill>
          </a:endParaRPr>
        </a:p>
      </dsp:txBody>
      <dsp:txXfrm>
        <a:off x="1370417" y="2346629"/>
        <a:ext cx="2603578" cy="1173314"/>
      </dsp:txXfrm>
    </dsp:sp>
    <dsp:sp modelId="{64CF89AE-591E-4F78-8342-FDBDB7CAC9DF}">
      <dsp:nvSpPr>
        <dsp:cNvPr id="0" name=""/>
        <dsp:cNvSpPr/>
      </dsp:nvSpPr>
      <dsp:spPr>
        <a:xfrm>
          <a:off x="0" y="3519944"/>
          <a:ext cx="5344412" cy="1176599"/>
        </a:xfrm>
        <a:prstGeom prst="trapezoid">
          <a:avLst>
            <a:gd name="adj" fmla="val 56897"/>
          </a:avLst>
        </a:prstGeom>
        <a:blipFill rotWithShape="0">
          <a:blip xmlns:r="http://schemas.openxmlformats.org/officeDocument/2006/relationships" r:embed="rId4"/>
          <a:tile tx="0" ty="0" sx="100000" sy="100000" flip="none" algn="tl"/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accent4">
                  <a:lumMod val="10000"/>
                </a:schemeClr>
              </a:solidFill>
            </a:rPr>
            <a:t>1MURID 1SUKAN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accent4">
                  <a:lumMod val="10000"/>
                </a:schemeClr>
              </a:solidFill>
            </a:rPr>
            <a:t>SEKOLAH - </a:t>
          </a:r>
          <a:r>
            <a:rPr lang="en-US" sz="2000" b="1" kern="1200" dirty="0" smtClean="0">
              <a:solidFill>
                <a:srgbClr val="C00000"/>
              </a:solidFill>
            </a:rPr>
            <a:t>10,213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C00000"/>
              </a:solidFill>
            </a:rPr>
            <a:t>(7775-SK/2438-SMK)</a:t>
          </a:r>
          <a:endParaRPr lang="en-US" sz="2000" b="1" kern="1200" dirty="0">
            <a:solidFill>
              <a:srgbClr val="C00000"/>
            </a:solidFill>
          </a:endParaRPr>
        </a:p>
      </dsp:txBody>
      <dsp:txXfrm>
        <a:off x="935272" y="3519944"/>
        <a:ext cx="3473868" cy="11765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B310D0-6539-4D72-9306-D49EF36D6F3F}">
      <dsp:nvSpPr>
        <dsp:cNvPr id="0" name=""/>
        <dsp:cNvSpPr/>
      </dsp:nvSpPr>
      <dsp:spPr>
        <a:xfrm>
          <a:off x="1500160" y="1368148"/>
          <a:ext cx="628863" cy="38651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7E4937-49C1-452B-9852-B2AC7352F0D5}">
      <dsp:nvSpPr>
        <dsp:cNvPr id="0" name=""/>
        <dsp:cNvSpPr/>
      </dsp:nvSpPr>
      <dsp:spPr>
        <a:xfrm>
          <a:off x="380393" y="0"/>
          <a:ext cx="2640825" cy="1270444"/>
        </a:xfrm>
        <a:prstGeom prst="roundRect">
          <a:avLst>
            <a:gd name="adj" fmla="val 16670"/>
          </a:avLst>
        </a:prstGeom>
        <a:solidFill>
          <a:srgbClr val="CC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b="1" kern="1200" dirty="0" smtClean="0">
              <a:solidFill>
                <a:schemeClr val="accent2">
                  <a:lumMod val="10000"/>
                </a:schemeClr>
              </a:solidFill>
            </a:rPr>
            <a:t>SEKOLAH SUKAN MALAYSIA</a:t>
          </a:r>
          <a:endParaRPr lang="en-AU" sz="1600" b="1" kern="1200" dirty="0">
            <a:solidFill>
              <a:schemeClr val="accent2">
                <a:lumMod val="10000"/>
              </a:schemeClr>
            </a:solidFill>
          </a:endParaRPr>
        </a:p>
      </dsp:txBody>
      <dsp:txXfrm>
        <a:off x="442422" y="62029"/>
        <a:ext cx="2516767" cy="1146386"/>
      </dsp:txXfrm>
    </dsp:sp>
    <dsp:sp modelId="{E2A708A4-9EEB-4C4F-96FD-5102EE264474}">
      <dsp:nvSpPr>
        <dsp:cNvPr id="0" name=""/>
        <dsp:cNvSpPr/>
      </dsp:nvSpPr>
      <dsp:spPr>
        <a:xfrm>
          <a:off x="2560391" y="75261"/>
          <a:ext cx="4856432" cy="810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1E3A25-3B9E-4C52-884A-5CBBAEE23DFF}">
      <dsp:nvSpPr>
        <dsp:cNvPr id="0" name=""/>
        <dsp:cNvSpPr/>
      </dsp:nvSpPr>
      <dsp:spPr>
        <a:xfrm rot="5400000">
          <a:off x="3225726" y="423709"/>
          <a:ext cx="496332" cy="51620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CC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4FEFF-4150-43FC-BA72-CDE3C5DD1AF8}">
      <dsp:nvSpPr>
        <dsp:cNvPr id="0" name=""/>
        <dsp:cNvSpPr/>
      </dsp:nvSpPr>
      <dsp:spPr>
        <a:xfrm>
          <a:off x="415952" y="1872258"/>
          <a:ext cx="2640467" cy="1300771"/>
        </a:xfrm>
        <a:prstGeom prst="roundRect">
          <a:avLst>
            <a:gd name="adj" fmla="val 1667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b="1" kern="1200" dirty="0" smtClean="0">
              <a:solidFill>
                <a:schemeClr val="accent2">
                  <a:lumMod val="10000"/>
                </a:schemeClr>
              </a:solidFill>
            </a:rPr>
            <a:t>SEKOLAH SUKAN NEGERI</a:t>
          </a:r>
          <a:endParaRPr lang="en-AU" sz="1600" kern="1200" dirty="0">
            <a:solidFill>
              <a:schemeClr val="accent2">
                <a:lumMod val="10000"/>
              </a:schemeClr>
            </a:solidFill>
          </a:endParaRPr>
        </a:p>
      </dsp:txBody>
      <dsp:txXfrm>
        <a:off x="479462" y="1935768"/>
        <a:ext cx="2513447" cy="1173751"/>
      </dsp:txXfrm>
    </dsp:sp>
    <dsp:sp modelId="{0C6A46BC-3A76-49AE-B874-00F57D35F125}">
      <dsp:nvSpPr>
        <dsp:cNvPr id="0" name=""/>
        <dsp:cNvSpPr/>
      </dsp:nvSpPr>
      <dsp:spPr>
        <a:xfrm>
          <a:off x="3423116" y="2040537"/>
          <a:ext cx="3993707" cy="810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68DBCD-49C5-45BA-BEF5-E4137B8FD3E8}">
      <dsp:nvSpPr>
        <dsp:cNvPr id="0" name=""/>
        <dsp:cNvSpPr/>
      </dsp:nvSpPr>
      <dsp:spPr>
        <a:xfrm>
          <a:off x="380413" y="3672411"/>
          <a:ext cx="2626860" cy="1275377"/>
        </a:xfrm>
        <a:prstGeom prst="roundRect">
          <a:avLst>
            <a:gd name="adj" fmla="val 1667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b="1" kern="1200" dirty="0" smtClean="0">
              <a:solidFill>
                <a:schemeClr val="accent2">
                  <a:lumMod val="10000"/>
                </a:schemeClr>
              </a:solidFill>
            </a:rPr>
            <a:t>PUSAT LATIHAN DAERAH</a:t>
          </a:r>
          <a:endParaRPr lang="en-AU" sz="1600" kern="1200" dirty="0"/>
        </a:p>
      </dsp:txBody>
      <dsp:txXfrm>
        <a:off x="442683" y="3734681"/>
        <a:ext cx="2502320" cy="115083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DAED19-0EBA-4191-AC13-2F758CB647A8}">
      <dsp:nvSpPr>
        <dsp:cNvPr id="0" name=""/>
        <dsp:cNvSpPr/>
      </dsp:nvSpPr>
      <dsp:spPr>
        <a:xfrm>
          <a:off x="2481303" y="0"/>
          <a:ext cx="1208917" cy="1064845"/>
        </a:xfrm>
        <a:prstGeom prst="trapezoid">
          <a:avLst>
            <a:gd name="adj" fmla="val 57925"/>
          </a:avLst>
        </a:prstGeom>
        <a:solidFill>
          <a:srgbClr val="FF0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 smtClean="0">
            <a:solidFill>
              <a:schemeClr val="accent4">
                <a:lumMod val="10000"/>
              </a:schemeClr>
            </a:solidFill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>
            <a:solidFill>
              <a:schemeClr val="accent4">
                <a:lumMod val="10000"/>
              </a:schemeClr>
            </a:solidFill>
          </a:endParaRPr>
        </a:p>
      </dsp:txBody>
      <dsp:txXfrm>
        <a:off x="2481303" y="0"/>
        <a:ext cx="1208917" cy="1064845"/>
      </dsp:txXfrm>
    </dsp:sp>
    <dsp:sp modelId="{EF0118E3-1F7E-4662-A6A0-58A8B34DD9FC}">
      <dsp:nvSpPr>
        <dsp:cNvPr id="0" name=""/>
        <dsp:cNvSpPr/>
      </dsp:nvSpPr>
      <dsp:spPr>
        <a:xfrm>
          <a:off x="1852148" y="1064845"/>
          <a:ext cx="2467228" cy="1064845"/>
        </a:xfrm>
        <a:prstGeom prst="trapezoid">
          <a:avLst>
            <a:gd name="adj" fmla="val 57925"/>
          </a:avLst>
        </a:prstGeom>
        <a:solidFill>
          <a:schemeClr val="accent2">
            <a:lumMod val="9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solidFill>
              <a:schemeClr val="accent4">
                <a:lumMod val="10000"/>
              </a:schemeClr>
            </a:solidFill>
          </a:endParaRPr>
        </a:p>
      </dsp:txBody>
      <dsp:txXfrm>
        <a:off x="2283913" y="1064845"/>
        <a:ext cx="1603698" cy="1064845"/>
      </dsp:txXfrm>
    </dsp:sp>
    <dsp:sp modelId="{C003DC12-04D3-4A80-907A-157F905033F5}">
      <dsp:nvSpPr>
        <dsp:cNvPr id="0" name=""/>
        <dsp:cNvSpPr/>
      </dsp:nvSpPr>
      <dsp:spPr>
        <a:xfrm>
          <a:off x="1235341" y="2129691"/>
          <a:ext cx="3700842" cy="1064845"/>
        </a:xfrm>
        <a:prstGeom prst="trapezoid">
          <a:avLst>
            <a:gd name="adj" fmla="val 57925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>
            <a:solidFill>
              <a:schemeClr val="accent4">
                <a:lumMod val="10000"/>
              </a:schemeClr>
            </a:solidFill>
          </a:endParaRPr>
        </a:p>
      </dsp:txBody>
      <dsp:txXfrm>
        <a:off x="1882988" y="2129691"/>
        <a:ext cx="2405547" cy="1064845"/>
      </dsp:txXfrm>
    </dsp:sp>
    <dsp:sp modelId="{64CF89AE-591E-4F78-8342-FDBDB7CAC9DF}">
      <dsp:nvSpPr>
        <dsp:cNvPr id="0" name=""/>
        <dsp:cNvSpPr/>
      </dsp:nvSpPr>
      <dsp:spPr>
        <a:xfrm>
          <a:off x="626929" y="3179267"/>
          <a:ext cx="4922998" cy="1067827"/>
        </a:xfrm>
        <a:prstGeom prst="trapezoid">
          <a:avLst>
            <a:gd name="adj" fmla="val 57925"/>
          </a:avLst>
        </a:prstGeom>
        <a:solidFill>
          <a:schemeClr val="bg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 dirty="0">
            <a:solidFill>
              <a:srgbClr val="C00000"/>
            </a:solidFill>
          </a:endParaRPr>
        </a:p>
      </dsp:txBody>
      <dsp:txXfrm>
        <a:off x="1488454" y="3179267"/>
        <a:ext cx="3199948" cy="1067827"/>
      </dsp:txXfrm>
    </dsp:sp>
    <dsp:sp modelId="{7FD7F974-9727-419F-BC59-96694103F037}">
      <dsp:nvSpPr>
        <dsp:cNvPr id="0" name=""/>
        <dsp:cNvSpPr/>
      </dsp:nvSpPr>
      <dsp:spPr>
        <a:xfrm>
          <a:off x="0" y="4262365"/>
          <a:ext cx="6171525" cy="1064845"/>
        </a:xfrm>
        <a:prstGeom prst="trapezoid">
          <a:avLst>
            <a:gd name="adj" fmla="val 57925"/>
          </a:avLst>
        </a:prstGeom>
        <a:solidFill>
          <a:srgbClr val="FFFF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400" kern="1200"/>
        </a:p>
      </dsp:txBody>
      <dsp:txXfrm>
        <a:off x="1080016" y="4262365"/>
        <a:ext cx="4011491" cy="106484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0F5383-24E9-4DF6-89A8-B75AD2C080A7}">
      <dsp:nvSpPr>
        <dsp:cNvPr id="0" name=""/>
        <dsp:cNvSpPr/>
      </dsp:nvSpPr>
      <dsp:spPr>
        <a:xfrm>
          <a:off x="3096332" y="2304278"/>
          <a:ext cx="2213296" cy="16395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2">
                  <a:lumMod val="50000"/>
                </a:schemeClr>
              </a:solidFill>
            </a:rPr>
            <a:t>FAKTOR</a:t>
          </a:r>
          <a:endParaRPr lang="en-US" sz="2000" b="1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420462" y="2544390"/>
        <a:ext cx="1565036" cy="1159364"/>
      </dsp:txXfrm>
    </dsp:sp>
    <dsp:sp modelId="{F28B14CE-174F-4FB2-A2A3-B0F9CC9FC37B}">
      <dsp:nvSpPr>
        <dsp:cNvPr id="0" name=""/>
        <dsp:cNvSpPr/>
      </dsp:nvSpPr>
      <dsp:spPr>
        <a:xfrm rot="16210718">
          <a:off x="4041295" y="1723233"/>
          <a:ext cx="330368" cy="557460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b="1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4090696" y="1884280"/>
        <a:ext cx="231258" cy="334476"/>
      </dsp:txXfrm>
    </dsp:sp>
    <dsp:sp modelId="{C40A7F09-BD8D-4AEB-A5C2-0EB2D388AD02}">
      <dsp:nvSpPr>
        <dsp:cNvPr id="0" name=""/>
        <dsp:cNvSpPr/>
      </dsp:nvSpPr>
      <dsp:spPr>
        <a:xfrm>
          <a:off x="3053684" y="41360"/>
          <a:ext cx="2312705" cy="1639588"/>
        </a:xfrm>
        <a:prstGeom prst="ellipse">
          <a:avLst/>
        </a:prstGeom>
        <a:solidFill>
          <a:srgbClr val="FF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2">
                  <a:lumMod val="50000"/>
                </a:schemeClr>
              </a:solidFill>
            </a:rPr>
            <a:t>PENGARUH RAKAN SEBAYA</a:t>
          </a:r>
          <a:endParaRPr lang="en-US" sz="1200" b="1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392372" y="281472"/>
        <a:ext cx="1635329" cy="1159364"/>
      </dsp:txXfrm>
    </dsp:sp>
    <dsp:sp modelId="{75DCF722-B933-4255-9BBB-023BF1B0B51D}">
      <dsp:nvSpPr>
        <dsp:cNvPr id="0" name=""/>
        <dsp:cNvSpPr/>
      </dsp:nvSpPr>
      <dsp:spPr>
        <a:xfrm rot="20001749">
          <a:off x="5257122" y="2257639"/>
          <a:ext cx="235117" cy="557460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b="1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260865" y="2384943"/>
        <a:ext cx="164582" cy="334476"/>
      </dsp:txXfrm>
    </dsp:sp>
    <dsp:sp modelId="{87DBEDD8-7CB7-47ED-A733-B2F385659A44}">
      <dsp:nvSpPr>
        <dsp:cNvPr id="0" name=""/>
        <dsp:cNvSpPr/>
      </dsp:nvSpPr>
      <dsp:spPr>
        <a:xfrm>
          <a:off x="5423870" y="1101469"/>
          <a:ext cx="2354284" cy="1639588"/>
        </a:xfrm>
        <a:prstGeom prst="ellipse">
          <a:avLst/>
        </a:prstGeom>
        <a:solidFill>
          <a:srgbClr val="FF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2">
                  <a:lumMod val="50000"/>
                </a:schemeClr>
              </a:solidFill>
            </a:rPr>
            <a:t>FOKUS KEPADA AKADEMIK</a:t>
          </a:r>
          <a:endParaRPr lang="en-US" sz="1200" b="1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768647" y="1341581"/>
        <a:ext cx="1664730" cy="1159364"/>
      </dsp:txXfrm>
    </dsp:sp>
    <dsp:sp modelId="{9E5D5ECE-43BD-410B-B35A-47728BEE9A93}">
      <dsp:nvSpPr>
        <dsp:cNvPr id="0" name=""/>
        <dsp:cNvSpPr/>
      </dsp:nvSpPr>
      <dsp:spPr>
        <a:xfrm rot="1638626">
          <a:off x="5181342" y="3408677"/>
          <a:ext cx="225184" cy="557460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b="1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185107" y="3504671"/>
        <a:ext cx="157629" cy="334476"/>
      </dsp:txXfrm>
    </dsp:sp>
    <dsp:sp modelId="{DDEDD2DD-EECC-42B6-AB5B-8F44CF811305}">
      <dsp:nvSpPr>
        <dsp:cNvPr id="0" name=""/>
        <dsp:cNvSpPr/>
      </dsp:nvSpPr>
      <dsp:spPr>
        <a:xfrm>
          <a:off x="5256590" y="3456385"/>
          <a:ext cx="2355121" cy="1639588"/>
        </a:xfrm>
        <a:prstGeom prst="ellipse">
          <a:avLst/>
        </a:prstGeom>
        <a:solidFill>
          <a:srgbClr val="FF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2">
                  <a:lumMod val="50000"/>
                </a:schemeClr>
              </a:solidFill>
            </a:rPr>
            <a:t>KURANG </a:t>
          </a:r>
          <a:r>
            <a:rPr lang="en-US" sz="1200" b="1" kern="1200" dirty="0" smtClean="0">
              <a:solidFill>
                <a:schemeClr val="bg2">
                  <a:lumMod val="50000"/>
                </a:schemeClr>
              </a:solidFill>
            </a:rPr>
            <a:t>GALAKKAN DARIPADA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2">
                  <a:lumMod val="50000"/>
                </a:schemeClr>
              </a:solidFill>
            </a:rPr>
            <a:t> IBU BAPA</a:t>
          </a:r>
          <a:endParaRPr lang="en-US" sz="1200" b="1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5601489" y="3696497"/>
        <a:ext cx="1665323" cy="1159364"/>
      </dsp:txXfrm>
    </dsp:sp>
    <dsp:sp modelId="{2A3B5B06-545E-40CC-AA40-E0BF9D08F78B}">
      <dsp:nvSpPr>
        <dsp:cNvPr id="0" name=""/>
        <dsp:cNvSpPr/>
      </dsp:nvSpPr>
      <dsp:spPr>
        <a:xfrm rot="5464568">
          <a:off x="4009297" y="3980455"/>
          <a:ext cx="344722" cy="557460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b="1" kern="1200" dirty="0">
            <a:solidFill>
              <a:schemeClr val="bg2">
                <a:lumMod val="50000"/>
              </a:schemeClr>
            </a:solidFill>
          </a:endParaRPr>
        </a:p>
      </dsp:txBody>
      <dsp:txXfrm rot="10800000">
        <a:off x="4061977" y="4040248"/>
        <a:ext cx="241305" cy="334476"/>
      </dsp:txXfrm>
    </dsp:sp>
    <dsp:sp modelId="{85F28E52-B7F6-4EA2-97D1-3DFD8A08287E}">
      <dsp:nvSpPr>
        <dsp:cNvPr id="0" name=""/>
        <dsp:cNvSpPr/>
      </dsp:nvSpPr>
      <dsp:spPr>
        <a:xfrm>
          <a:off x="2895232" y="4594031"/>
          <a:ext cx="2529475" cy="1639588"/>
        </a:xfrm>
        <a:prstGeom prst="ellipse">
          <a:avLst/>
        </a:prstGeom>
        <a:solidFill>
          <a:srgbClr val="FF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2">
                  <a:lumMod val="50000"/>
                </a:schemeClr>
              </a:solidFill>
            </a:rPr>
            <a:t>MASALAH PENGANGKUTAN/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2">
                  <a:lumMod val="50000"/>
                </a:schemeClr>
              </a:solidFill>
            </a:rPr>
            <a:t>KESELAMATAN</a:t>
          </a:r>
          <a:endParaRPr lang="en-US" sz="1200" b="1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265665" y="4834143"/>
        <a:ext cx="1788609" cy="1159364"/>
      </dsp:txXfrm>
    </dsp:sp>
    <dsp:sp modelId="{3513C425-BF60-407E-82FC-68BEF41C5782}">
      <dsp:nvSpPr>
        <dsp:cNvPr id="0" name=""/>
        <dsp:cNvSpPr/>
      </dsp:nvSpPr>
      <dsp:spPr>
        <a:xfrm rot="9185923">
          <a:off x="2969892" y="3409267"/>
          <a:ext cx="243187" cy="557460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b="1" kern="1200" dirty="0">
            <a:solidFill>
              <a:schemeClr val="bg2">
                <a:lumMod val="50000"/>
              </a:schemeClr>
            </a:solidFill>
          </a:endParaRPr>
        </a:p>
      </dsp:txBody>
      <dsp:txXfrm rot="10800000">
        <a:off x="3038901" y="3504254"/>
        <a:ext cx="170231" cy="334476"/>
      </dsp:txXfrm>
    </dsp:sp>
    <dsp:sp modelId="{1E98CB90-85A0-48DB-ABC8-FA6888A54D80}">
      <dsp:nvSpPr>
        <dsp:cNvPr id="0" name=""/>
        <dsp:cNvSpPr/>
      </dsp:nvSpPr>
      <dsp:spPr>
        <a:xfrm>
          <a:off x="802191" y="3448986"/>
          <a:ext cx="2289144" cy="1639588"/>
        </a:xfrm>
        <a:prstGeom prst="ellipse">
          <a:avLst/>
        </a:prstGeom>
        <a:solidFill>
          <a:srgbClr val="FF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2">
                  <a:lumMod val="50000"/>
                </a:schemeClr>
              </a:solidFill>
            </a:rPr>
            <a:t>TIDAK MENGUASAI KEMAHIRAN ASAS</a:t>
          </a:r>
          <a:endParaRPr lang="en-US" sz="1200" b="1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137428" y="3689098"/>
        <a:ext cx="1618670" cy="1159364"/>
      </dsp:txXfrm>
    </dsp:sp>
    <dsp:sp modelId="{E4FE510E-321A-46DA-9B7E-AB6E51F50045}">
      <dsp:nvSpPr>
        <dsp:cNvPr id="0" name=""/>
        <dsp:cNvSpPr/>
      </dsp:nvSpPr>
      <dsp:spPr>
        <a:xfrm rot="12592717">
          <a:off x="3048366" y="2244199"/>
          <a:ext cx="216582" cy="557460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b="1" kern="1200" dirty="0">
            <a:solidFill>
              <a:schemeClr val="bg2">
                <a:lumMod val="50000"/>
              </a:schemeClr>
            </a:solidFill>
          </a:endParaRPr>
        </a:p>
      </dsp:txBody>
      <dsp:txXfrm rot="10800000">
        <a:off x="3109023" y="2371875"/>
        <a:ext cx="151607" cy="334476"/>
      </dsp:txXfrm>
    </dsp:sp>
    <dsp:sp modelId="{BA5E0180-6AF7-4EAE-85D0-4D8E6D16E7AE}">
      <dsp:nvSpPr>
        <dsp:cNvPr id="0" name=""/>
        <dsp:cNvSpPr/>
      </dsp:nvSpPr>
      <dsp:spPr>
        <a:xfrm>
          <a:off x="1022253" y="1101464"/>
          <a:ext cx="2174323" cy="1639588"/>
        </a:xfrm>
        <a:prstGeom prst="ellipse">
          <a:avLst/>
        </a:prstGeom>
        <a:solidFill>
          <a:srgbClr val="FF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2">
                  <a:lumMod val="50000"/>
                </a:schemeClr>
              </a:solidFill>
            </a:rPr>
            <a:t>KEKANGAN KEWANGAN</a:t>
          </a:r>
          <a:endParaRPr lang="en-US" sz="1200" b="1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340675" y="1341576"/>
        <a:ext cx="1537479" cy="11593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2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DF9C8-3DCA-4F3B-9570-32F914CFA8D3}" type="datetimeFigureOut">
              <a:rPr lang="en-AU" smtClean="0"/>
              <a:t>18/11/2019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64DF2-1F51-4A38-A8FE-DA1DAE1C90C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2169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ECC74-CD4A-4888-A677-25BA3A9C5414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5ED77-685B-45F6-B9CC-9E92AC29C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82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rporate1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352800"/>
            <a:ext cx="6400800" cy="1752600"/>
          </a:xfrm>
        </p:spPr>
        <p:txBody>
          <a:bodyPr/>
          <a:lstStyle>
            <a:lvl1pPr marL="0" indent="0">
              <a:buFont typeface="Wingdings 2" panose="05020102010507070707" pitchFamily="18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0" y="5638800"/>
            <a:ext cx="1600200" cy="457200"/>
          </a:xfrm>
        </p:spPr>
        <p:txBody>
          <a:bodyPr/>
          <a:lstStyle>
            <a:lvl1pPr>
              <a:defRPr smtClean="0"/>
            </a:lvl1pPr>
          </a:lstStyle>
          <a:p>
            <a:fld id="{A7591A54-4D34-47F5-97BE-CE501808FD1C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1078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591A54-4D34-47F5-97BE-CE501808FD1C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DE88E-D78E-44FB-9E1C-22FEF1A81537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5958701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591A54-4D34-47F5-97BE-CE501808FD1C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DCF42-DEEC-4520-AE35-F7854224B624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9407377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38862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591A54-4D34-47F5-97BE-CE501808FD1C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8AF1F-E807-41A2-B710-20D21AF22C33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4658371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591A54-4D34-47F5-97BE-CE501808FD1C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8AF1F-E807-41A2-B710-20D21AF22C33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1413417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Image"/>
          <p:cNvSpPr>
            <a:spLocks noGrp="1"/>
          </p:cNvSpPr>
          <p:nvPr>
            <p:ph type="pic" idx="13"/>
          </p:nvPr>
        </p:nvSpPr>
        <p:spPr>
          <a:xfrm>
            <a:off x="3855721" y="0"/>
            <a:ext cx="5288282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51760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591A54-4D34-47F5-97BE-CE501808FD1C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C6449-194E-41E1-912E-6203EDFFA050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1288980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591A54-4D34-47F5-97BE-CE501808FD1C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43835-B6E7-41CC-B7D9-1E15EE347F0B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324262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591A54-4D34-47F5-97BE-CE501808FD1C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DBE99-3849-4B83-B2DF-B641D090A5FA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8539868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591A54-4D34-47F5-97BE-CE501808FD1C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EEA98-0E9A-4EFB-B326-070DF06A41B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7872333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591A54-4D34-47F5-97BE-CE501808FD1C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F2638-A695-4B9A-B9A3-ADACAB407F0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8887840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591A54-4D34-47F5-97BE-CE501808FD1C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3BA9E-357E-4EA7-941A-794C9AE957D4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010973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591A54-4D34-47F5-97BE-CE501808FD1C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48765-0DDB-47D1-827C-D5A18DB99EE2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2346604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591A54-4D34-47F5-97BE-CE501808FD1C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3C6E8-1D8B-43FB-8237-FA8C972AB4C2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1245019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corporate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+mn-lt"/>
              </a:defRPr>
            </a:lvl1pPr>
          </a:lstStyle>
          <a:p>
            <a:fld id="{A7591A54-4D34-47F5-97BE-CE501808FD1C}" type="datetimeFigureOut">
              <a:rPr lang="en-US" smtClean="0"/>
              <a:pPr/>
              <a:t>11/18/2019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+mn-lt"/>
              </a:defRPr>
            </a:lvl1pPr>
          </a:lstStyle>
          <a:p>
            <a:pPr>
              <a:defRPr/>
            </a:pPr>
            <a:fld id="{FA48AF1F-E807-41A2-B710-20D21AF22C33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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2500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Comic Sans MS" panose="030F0702030302020204" pitchFamily="66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Comic Sans MS" panose="030F0702030302020204" pitchFamily="66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hyperlink" Target="SLIDE%20TID.pptx" TargetMode="Externa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925960"/>
            <a:ext cx="8382000" cy="1143000"/>
          </a:xfrm>
        </p:spPr>
        <p:txBody>
          <a:bodyPr/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</a:rPr>
              <a:t>BAHAGIAN SUKAN, KOKURIKULUM DAN KESENIAN </a:t>
            </a:r>
            <a:r>
              <a:rPr lang="en-US" sz="2400" b="1" dirty="0" smtClean="0">
                <a:solidFill>
                  <a:srgbClr val="002060"/>
                </a:solidFill>
              </a:rPr>
              <a:t/>
            </a:r>
            <a:br>
              <a:rPr lang="en-US" sz="2400" b="1" dirty="0" smtClean="0">
                <a:solidFill>
                  <a:srgbClr val="002060"/>
                </a:solidFill>
              </a:rPr>
            </a:br>
            <a:r>
              <a:rPr lang="en-US" sz="2400" b="1" dirty="0" smtClean="0">
                <a:solidFill>
                  <a:srgbClr val="002060"/>
                </a:solidFill>
              </a:rPr>
              <a:t>KEMENTERIAN PENDIDIKAN MALAYSIA</a:t>
            </a:r>
            <a:br>
              <a:rPr lang="en-US" sz="2400" b="1" dirty="0" smtClean="0">
                <a:solidFill>
                  <a:srgbClr val="002060"/>
                </a:solidFill>
              </a:rPr>
            </a:b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3352800"/>
            <a:ext cx="7344816" cy="2308448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chemeClr val="accent4">
                    <a:lumMod val="10000"/>
                  </a:schemeClr>
                </a:solidFill>
              </a:rPr>
              <a:t>PEMBANGUNAN BAKAT SUKAN DALAM KALANGAN PELAJAR PEREMPUAN DI MALAYSIA</a:t>
            </a:r>
          </a:p>
        </p:txBody>
      </p:sp>
      <p:sp>
        <p:nvSpPr>
          <p:cNvPr id="4" name="AutoShape 2" descr="Image result for logo kp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8" name="Picture 8" descr="Image result for LOGO KP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6672"/>
            <a:ext cx="3840361" cy="94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54775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 smtClean="0">
                <a:solidFill>
                  <a:schemeClr val="accent4">
                    <a:lumMod val="10000"/>
                  </a:schemeClr>
                </a:solidFill>
              </a:rPr>
              <a:t>HUBUNGAN PROGRAM</a:t>
            </a:r>
            <a:endParaRPr lang="en-AU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393883287"/>
              </p:ext>
            </p:extLst>
          </p:nvPr>
        </p:nvGraphicFramePr>
        <p:xfrm>
          <a:off x="467544" y="1700808"/>
          <a:ext cx="741682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Bent-Up Arrow 11"/>
          <p:cNvSpPr/>
          <p:nvPr/>
        </p:nvSpPr>
        <p:spPr>
          <a:xfrm>
            <a:off x="1979711" y="4941168"/>
            <a:ext cx="576065" cy="360040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Bent-Up Arrow 16"/>
          <p:cNvSpPr/>
          <p:nvPr/>
        </p:nvSpPr>
        <p:spPr>
          <a:xfrm rot="5400000">
            <a:off x="3702113" y="3923048"/>
            <a:ext cx="499838" cy="519855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rgbClr val="CC006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Bent-Up Arrow 17"/>
          <p:cNvSpPr/>
          <p:nvPr/>
        </p:nvSpPr>
        <p:spPr>
          <a:xfrm rot="5400000">
            <a:off x="3702113" y="5651240"/>
            <a:ext cx="499838" cy="519855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rgbClr val="CC006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Rounded Rectangle 18"/>
          <p:cNvSpPr/>
          <p:nvPr/>
        </p:nvSpPr>
        <p:spPr>
          <a:xfrm>
            <a:off x="4355976" y="1938536"/>
            <a:ext cx="3744416" cy="914400"/>
          </a:xfrm>
          <a:prstGeom prst="roundRect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 smtClean="0">
                <a:solidFill>
                  <a:srgbClr val="7030A0"/>
                </a:solidFill>
              </a:rPr>
              <a:t>SKUAD REMAJA</a:t>
            </a:r>
          </a:p>
          <a:p>
            <a:pPr algn="ctr"/>
            <a:r>
              <a:rPr lang="en-AU" sz="1600" b="1" dirty="0" smtClean="0">
                <a:solidFill>
                  <a:srgbClr val="C00000"/>
                </a:solidFill>
              </a:rPr>
              <a:t>PELAPIS DAN KEBANGSAAN</a:t>
            </a:r>
            <a:endParaRPr lang="en-AU" sz="1600" b="1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371250" y="3861048"/>
            <a:ext cx="3744416" cy="914400"/>
          </a:xfrm>
          <a:prstGeom prst="roundRect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 smtClean="0">
                <a:solidFill>
                  <a:srgbClr val="7030A0"/>
                </a:solidFill>
              </a:rPr>
              <a:t>PASUKAN NEGERI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355976" y="5517232"/>
            <a:ext cx="3744416" cy="1034541"/>
          </a:xfrm>
          <a:prstGeom prst="roundRect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 smtClean="0">
                <a:solidFill>
                  <a:srgbClr val="7030A0"/>
                </a:solidFill>
              </a:rPr>
              <a:t>PASUKAN DAERAH</a:t>
            </a:r>
          </a:p>
        </p:txBody>
      </p:sp>
    </p:spTree>
    <p:extLst>
      <p:ext uri="{BB962C8B-B14F-4D97-AF65-F5344CB8AC3E}">
        <p14:creationId xmlns:p14="http://schemas.microsoft.com/office/powerpoint/2010/main" val="206029669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1720" y="22366"/>
            <a:ext cx="540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MAKLUMAT PUSAT LATIHAN DAERAH</a:t>
            </a:r>
            <a:endParaRPr kumimoji="0" lang="en-US" sz="105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752776"/>
              </p:ext>
            </p:extLst>
          </p:nvPr>
        </p:nvGraphicFramePr>
        <p:xfrm>
          <a:off x="467542" y="432769"/>
          <a:ext cx="8208912" cy="6425231"/>
        </p:xfrm>
        <a:graphic>
          <a:graphicData uri="http://schemas.openxmlformats.org/drawingml/2006/table">
            <a:tbl>
              <a:tblPr/>
              <a:tblGrid>
                <a:gridCol w="5881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028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33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8987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6475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64759">
                  <a:extLst>
                    <a:ext uri="{9D8B030D-6E8A-4147-A177-3AD203B41FA5}">
                      <a16:colId xmlns:a16="http://schemas.microsoft.com/office/drawing/2014/main" xmlns="" val="2972731692"/>
                    </a:ext>
                  </a:extLst>
                </a:gridCol>
                <a:gridCol w="1264759">
                  <a:extLst>
                    <a:ext uri="{9D8B030D-6E8A-4147-A177-3AD203B41FA5}">
                      <a16:colId xmlns:a16="http://schemas.microsoft.com/office/drawing/2014/main" xmlns="" val="3514487173"/>
                    </a:ext>
                  </a:extLst>
                </a:gridCol>
              </a:tblGrid>
              <a:tr h="63181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BIL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NEGERI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ctr"/>
                      <a:r>
                        <a:rPr lang="en-MY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BIL </a:t>
                      </a:r>
                    </a:p>
                    <a:p>
                      <a:pPr algn="ctr" fontAlgn="ctr"/>
                      <a:r>
                        <a:rPr lang="en-MY" sz="1400" b="1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DAERAH</a:t>
                      </a:r>
                      <a:endParaRPr lang="en-MY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BIL</a:t>
                      </a:r>
                    </a:p>
                    <a:p>
                      <a:pPr algn="ctr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PLD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ctr"/>
                      <a:r>
                        <a:rPr lang="en-A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BIL</a:t>
                      </a:r>
                    </a:p>
                    <a:p>
                      <a:pPr algn="ctr" fontAlgn="ctr"/>
                      <a:r>
                        <a:rPr lang="en-A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ATLET MURID (L)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ctr"/>
                      <a:r>
                        <a:rPr lang="en-A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BIL</a:t>
                      </a:r>
                    </a:p>
                    <a:p>
                      <a:pPr algn="ctr" fontAlgn="ctr"/>
                      <a:r>
                        <a:rPr lang="en-A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ATLET MURID (P)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ctr"/>
                      <a:r>
                        <a:rPr lang="en-A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JUMLAH KESELURUHAN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634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JOHOR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ctr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b"/>
                      <a:r>
                        <a:rPr lang="en-A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98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2187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1485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3672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460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KEDAH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ctr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b"/>
                      <a:r>
                        <a:rPr lang="en-A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54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1518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684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2202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460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KELANTAN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ctr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b"/>
                      <a:r>
                        <a:rPr lang="en-A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62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1703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608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2311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460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MELAKA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ctr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b"/>
                      <a:r>
                        <a:rPr lang="en-A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706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608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1314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460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NEGERI SEMBILAN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ctr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b"/>
                      <a:r>
                        <a:rPr lang="en-A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48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937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451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1388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460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PAHANG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ctr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b"/>
                      <a:r>
                        <a:rPr lang="en-A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77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2059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1101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3160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460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PULAU PINANG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ctr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b"/>
                      <a:r>
                        <a:rPr lang="en-A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34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671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255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926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460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PERAK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ctr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b"/>
                      <a:r>
                        <a:rPr lang="en-A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67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1484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780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2264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460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PERLIS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ctr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b"/>
                      <a:r>
                        <a:rPr lang="en-A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411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114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525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460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SELANGOR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ctr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b"/>
                      <a:r>
                        <a:rPr lang="en-A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69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2123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846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2969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8576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TERENGGANU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ctr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b"/>
                      <a:r>
                        <a:rPr lang="en-A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48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1904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821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2725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5036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SABAH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ctr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b"/>
                      <a:r>
                        <a:rPr lang="en-A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121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2720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2255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4975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3460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SARAWAK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ctr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b"/>
                      <a:r>
                        <a:rPr lang="en-A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117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2531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1883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4414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3460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 fontAlgn="b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KUALA </a:t>
                      </a:r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LUMPUR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ctr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b"/>
                      <a:r>
                        <a:rPr lang="en-A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789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494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1283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5036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 fontAlgn="b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LABUAN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ctr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b"/>
                      <a:r>
                        <a:rPr lang="en-A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241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66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307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1884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 fontAlgn="b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PUTRAJAYA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ctr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b"/>
                      <a:r>
                        <a:rPr lang="en-A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208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245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D0D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33460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 fontAlgn="b"/>
                      <a:r>
                        <a:rPr lang="en-MY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l" fontAlgn="ctr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JUMLAH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fontAlgn="ctr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144</a:t>
                      </a:r>
                    </a:p>
                  </a:txBody>
                  <a:tcPr marL="8228" marR="8228" marT="82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b"/>
                      <a:r>
                        <a:rPr lang="en-A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883</a:t>
                      </a:r>
                      <a:endParaRPr lang="en-A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3" marR="9523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22192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12488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 rtl="0" fontAlgn="ctr"/>
                      <a:r>
                        <a:rPr lang="en-MY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34680</a:t>
                      </a:r>
                      <a:endParaRPr lang="en-MY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122" marR="6122" marT="6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478483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>
                <a:solidFill>
                  <a:schemeClr val="bg2">
                    <a:lumMod val="50000"/>
                  </a:schemeClr>
                </a:solidFill>
              </a:rPr>
              <a:t>Nisbah Jantina Pusat Latihan </a:t>
            </a:r>
            <a:r>
              <a:rPr lang="fi-FI" dirty="0" smtClean="0">
                <a:solidFill>
                  <a:schemeClr val="bg2">
                    <a:lumMod val="50000"/>
                  </a:schemeClr>
                </a:solidFill>
              </a:rPr>
              <a:t>Daerah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8233865"/>
              </p:ext>
            </p:extLst>
          </p:nvPr>
        </p:nvGraphicFramePr>
        <p:xfrm>
          <a:off x="685800" y="1700808"/>
          <a:ext cx="7772400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330127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424936" cy="824136"/>
          </a:xfrm>
        </p:spPr>
        <p:txBody>
          <a:bodyPr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MAKLUMAT ATLET MURID</a:t>
            </a:r>
            <a:br>
              <a:rPr lang="en-US" sz="2400" b="1" dirty="0" smtClean="0">
                <a:solidFill>
                  <a:srgbClr val="002060"/>
                </a:solidFill>
              </a:rPr>
            </a:br>
            <a:r>
              <a:rPr lang="en-US" sz="2400" b="1" dirty="0" smtClean="0">
                <a:solidFill>
                  <a:srgbClr val="002060"/>
                </a:solidFill>
              </a:rPr>
              <a:t>SEKOLAH </a:t>
            </a:r>
            <a:r>
              <a:rPr lang="en-US" sz="2400" b="1" dirty="0">
                <a:solidFill>
                  <a:srgbClr val="002060"/>
                </a:solidFill>
              </a:rPr>
              <a:t>SUKAN </a:t>
            </a:r>
            <a:r>
              <a:rPr lang="en-US" sz="2400" b="1" dirty="0" smtClean="0">
                <a:solidFill>
                  <a:srgbClr val="002060"/>
                </a:solidFill>
              </a:rPr>
              <a:t>NEGERI</a:t>
            </a:r>
            <a:endParaRPr lang="en-US" sz="2400" b="1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502128"/>
              </p:ext>
            </p:extLst>
          </p:nvPr>
        </p:nvGraphicFramePr>
        <p:xfrm>
          <a:off x="683567" y="1228800"/>
          <a:ext cx="7776865" cy="5512571"/>
        </p:xfrm>
        <a:graphic>
          <a:graphicData uri="http://schemas.openxmlformats.org/drawingml/2006/table">
            <a:tbl>
              <a:tblPr/>
              <a:tblGrid>
                <a:gridCol w="427430">
                  <a:extLst>
                    <a:ext uri="{9D8B030D-6E8A-4147-A177-3AD203B41FA5}">
                      <a16:colId xmlns:a16="http://schemas.microsoft.com/office/drawing/2014/main" xmlns="" val="2121833307"/>
                    </a:ext>
                  </a:extLst>
                </a:gridCol>
                <a:gridCol w="4923368">
                  <a:extLst>
                    <a:ext uri="{9D8B030D-6E8A-4147-A177-3AD203B41FA5}">
                      <a16:colId xmlns:a16="http://schemas.microsoft.com/office/drawing/2014/main" xmlns="" val="98676402"/>
                    </a:ext>
                  </a:extLst>
                </a:gridCol>
                <a:gridCol w="700513">
                  <a:extLst>
                    <a:ext uri="{9D8B030D-6E8A-4147-A177-3AD203B41FA5}">
                      <a16:colId xmlns:a16="http://schemas.microsoft.com/office/drawing/2014/main" xmlns="" val="3767775597"/>
                    </a:ext>
                  </a:extLst>
                </a:gridCol>
                <a:gridCol w="759878">
                  <a:extLst>
                    <a:ext uri="{9D8B030D-6E8A-4147-A177-3AD203B41FA5}">
                      <a16:colId xmlns:a16="http://schemas.microsoft.com/office/drawing/2014/main" xmlns="" val="2763024144"/>
                    </a:ext>
                  </a:extLst>
                </a:gridCol>
                <a:gridCol w="965676">
                  <a:extLst>
                    <a:ext uri="{9D8B030D-6E8A-4147-A177-3AD203B41FA5}">
                      <a16:colId xmlns:a16="http://schemas.microsoft.com/office/drawing/2014/main" xmlns="" val="3415716199"/>
                    </a:ext>
                  </a:extLst>
                </a:gridCol>
              </a:tblGrid>
              <a:tr h="44952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SEKOLAH SUKAN NEGERI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BILANGAN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JUMLAH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36053772"/>
                  </a:ext>
                </a:extLst>
              </a:tr>
              <a:tr h="228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</a:p>
                  </a:txBody>
                  <a:tcPr marL="6474" marR="6474" marT="6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marL="6474" marR="6474" marT="6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0469565"/>
                  </a:ext>
                </a:extLst>
              </a:tr>
              <a:tr h="3021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SMK SYED HASSAN, PERLIS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231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348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03131153"/>
                  </a:ext>
                </a:extLst>
              </a:tr>
              <a:tr h="3021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SMK MUTIARA IMPIAN, PULAU PINANG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227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383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030791"/>
                  </a:ext>
                </a:extLst>
              </a:tr>
              <a:tr h="3021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SMK TUNKU ANUM TUNKU ABDUL RAHMAN,KEDAH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3544636"/>
                  </a:ext>
                </a:extLst>
              </a:tr>
              <a:tr h="3021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SMK GUNUNG RAPAT, PERAK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254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8916404"/>
                  </a:ext>
                </a:extLst>
              </a:tr>
              <a:tr h="3021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SMK SEKSYEN SEBELAS, SELANGOR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44697829"/>
                  </a:ext>
                </a:extLst>
              </a:tr>
              <a:tr h="3021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SMK SERI TITIWANGSA, KUALA LUMPUR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01912308"/>
                  </a:ext>
                </a:extLst>
              </a:tr>
              <a:tr h="3021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SMK  ZABA, NEGERI SEMBILAN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231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348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5122366"/>
                  </a:ext>
                </a:extLst>
              </a:tr>
              <a:tr h="3021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SMK SERI KOTA, MELAKA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257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9542018"/>
                  </a:ext>
                </a:extLst>
              </a:tr>
              <a:tr h="3021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SMK TUN HUSSEIN ONN, JOHOR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263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07233391"/>
                  </a:ext>
                </a:extLst>
              </a:tr>
              <a:tr h="3021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SMK SEBERANG TEMERLOH, PAHANG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9733145"/>
                  </a:ext>
                </a:extLst>
              </a:tr>
              <a:tr h="3021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SMK BUKIT NENAS, TERENGGANU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556762"/>
                  </a:ext>
                </a:extLst>
              </a:tr>
              <a:tr h="3021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SMK PUTERA, KELANTAN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204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99153137"/>
                  </a:ext>
                </a:extLst>
              </a:tr>
              <a:tr h="3021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SMK DATUK PETER MOJUNTIN, SABAH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269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50838639"/>
                  </a:ext>
                </a:extLst>
              </a:tr>
              <a:tr h="3021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SMK TABUAN JAYA, SARAWAK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267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8814291"/>
                  </a:ext>
                </a:extLst>
              </a:tr>
              <a:tr h="3021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SMK MUTIARA, LABUAN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3503954"/>
                  </a:ext>
                </a:extLst>
              </a:tr>
              <a:tr h="30218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JUMLAH KESELURUHAN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2704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1619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4323</a:t>
                      </a:r>
                    </a:p>
                  </a:txBody>
                  <a:tcPr marL="6474" marR="6474" marT="6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8641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437648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>
                <a:solidFill>
                  <a:schemeClr val="bg2">
                    <a:lumMod val="50000"/>
                  </a:schemeClr>
                </a:solidFill>
              </a:rPr>
              <a:t>Nisbah </a:t>
            </a:r>
            <a:r>
              <a:rPr lang="fi-FI" dirty="0" smtClean="0">
                <a:solidFill>
                  <a:schemeClr val="bg2">
                    <a:lumMod val="50000"/>
                  </a:schemeClr>
                </a:solidFill>
              </a:rPr>
              <a:t>Atlet Murid</a:t>
            </a:r>
            <a:r>
              <a:rPr lang="fi-FI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fi-FI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fi-FI" dirty="0" smtClean="0">
                <a:solidFill>
                  <a:schemeClr val="bg2">
                    <a:lumMod val="50000"/>
                  </a:schemeClr>
                </a:solidFill>
              </a:rPr>
              <a:t>Sekolah Sukan Negeri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6654911"/>
              </p:ext>
            </p:extLst>
          </p:nvPr>
        </p:nvGraphicFramePr>
        <p:xfrm>
          <a:off x="685800" y="1981200"/>
          <a:ext cx="77724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6886721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921046"/>
              </p:ext>
            </p:extLst>
          </p:nvPr>
        </p:nvGraphicFramePr>
        <p:xfrm>
          <a:off x="251520" y="711614"/>
          <a:ext cx="8496944" cy="5885735"/>
        </p:xfrm>
        <a:graphic>
          <a:graphicData uri="http://schemas.openxmlformats.org/drawingml/2006/table">
            <a:tbl>
              <a:tblPr/>
              <a:tblGrid>
                <a:gridCol w="270534">
                  <a:extLst>
                    <a:ext uri="{9D8B030D-6E8A-4147-A177-3AD203B41FA5}">
                      <a16:colId xmlns:a16="http://schemas.microsoft.com/office/drawing/2014/main" xmlns="" val="2376502699"/>
                    </a:ext>
                  </a:extLst>
                </a:gridCol>
                <a:gridCol w="4331972">
                  <a:extLst>
                    <a:ext uri="{9D8B030D-6E8A-4147-A177-3AD203B41FA5}">
                      <a16:colId xmlns:a16="http://schemas.microsoft.com/office/drawing/2014/main" xmlns="" val="1943743974"/>
                    </a:ext>
                  </a:extLst>
                </a:gridCol>
                <a:gridCol w="1298146">
                  <a:extLst>
                    <a:ext uri="{9D8B030D-6E8A-4147-A177-3AD203B41FA5}">
                      <a16:colId xmlns:a16="http://schemas.microsoft.com/office/drawing/2014/main" xmlns="" val="263915733"/>
                    </a:ext>
                  </a:extLst>
                </a:gridCol>
                <a:gridCol w="1298146">
                  <a:extLst>
                    <a:ext uri="{9D8B030D-6E8A-4147-A177-3AD203B41FA5}">
                      <a16:colId xmlns:a16="http://schemas.microsoft.com/office/drawing/2014/main" xmlns="" val="3510727812"/>
                    </a:ext>
                  </a:extLst>
                </a:gridCol>
                <a:gridCol w="1298146">
                  <a:extLst>
                    <a:ext uri="{9D8B030D-6E8A-4147-A177-3AD203B41FA5}">
                      <a16:colId xmlns:a16="http://schemas.microsoft.com/office/drawing/2014/main" xmlns="" val="4101615522"/>
                    </a:ext>
                  </a:extLst>
                </a:gridCol>
              </a:tblGrid>
              <a:tr h="3282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BIL.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0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SEKOLAH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SUKAN NEGERI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0B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A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BILANGAN JURULATIH</a:t>
                      </a:r>
                      <a:endParaRPr lang="en-A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95" marR="6995" marT="69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0B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95" marR="6995" marT="69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JUMLAH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0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2449902"/>
                  </a:ext>
                </a:extLst>
              </a:tr>
              <a:tr h="224787"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0B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0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 </a:t>
                      </a:r>
                      <a:r>
                        <a:rPr kumimoji="0" lang="en-A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LELAKI</a:t>
                      </a: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0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PEREMPUAN</a:t>
                      </a: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0B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0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0208348"/>
                  </a:ext>
                </a:extLst>
              </a:tr>
              <a:tr h="360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SMK SYED HASSAN, PERLIS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4163534"/>
                  </a:ext>
                </a:extLst>
              </a:tr>
              <a:tr h="292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SMK MUTIARA IMPIAN, PULAU PINANG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4148071"/>
                  </a:ext>
                </a:extLst>
              </a:tr>
              <a:tr h="4384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SMK TUNKU ANUM TUNKU ABDUL RAHMAN,KEDAH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6730985"/>
                  </a:ext>
                </a:extLst>
              </a:tr>
              <a:tr h="2903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SMK GUNUNG RAPAT, PERAK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9597130"/>
                  </a:ext>
                </a:extLst>
              </a:tr>
              <a:tr h="3674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SMK SEKSYEN SEBELAS, SELANGOR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2050017"/>
                  </a:ext>
                </a:extLst>
              </a:tr>
              <a:tr h="3674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SMK SERI TITIWANGSA, KUALA LUMPUR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4639888"/>
                  </a:ext>
                </a:extLst>
              </a:tr>
              <a:tr h="2883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SMK  ZABA, NEGERI SEMBILAN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69244352"/>
                  </a:ext>
                </a:extLst>
              </a:tr>
              <a:tr h="292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SMK SERI KOTA, MELAKA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3162026"/>
                  </a:ext>
                </a:extLst>
              </a:tr>
              <a:tr h="292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SMK TUN HUSSEIN ONN, JOHOR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2718300"/>
                  </a:ext>
                </a:extLst>
              </a:tr>
              <a:tr h="292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SMK SEBERANG TEMERLOH, PAHANG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8468971"/>
                  </a:ext>
                </a:extLst>
              </a:tr>
              <a:tr h="3674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SMK BUKIT NENAS, TERENGGANU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69146266"/>
                  </a:ext>
                </a:extLst>
              </a:tr>
              <a:tr h="3674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SMK PUTERA, KELANTAN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56793032"/>
                  </a:ext>
                </a:extLst>
              </a:tr>
              <a:tr h="3674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SMK DATUK PETER MOJUNTIN, SABAH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6554245"/>
                  </a:ext>
                </a:extLst>
              </a:tr>
              <a:tr h="3674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SMK TABUAN JAYA, SARAWAK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4527633"/>
                  </a:ext>
                </a:extLst>
              </a:tr>
              <a:tr h="3250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SMK MUTIARA, LABUAN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9351637"/>
                  </a:ext>
                </a:extLst>
              </a:tr>
              <a:tr h="25572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JUMLAH KESELURUHAN</a:t>
                      </a: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990" marR="3990" marT="39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90229305"/>
                  </a:ext>
                </a:extLst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24936" cy="563488"/>
          </a:xfrm>
        </p:spPr>
        <p:txBody>
          <a:bodyPr/>
          <a:lstStyle/>
          <a:p>
            <a:pPr algn="ctr"/>
            <a:r>
              <a:rPr lang="en-US" sz="1800" b="1" dirty="0">
                <a:solidFill>
                  <a:srgbClr val="002060"/>
                </a:solidFill>
              </a:rPr>
              <a:t>MAKLUMAT JURULATIH </a:t>
            </a:r>
            <a:r>
              <a:rPr lang="en-US" sz="1800" b="1" dirty="0" smtClean="0">
                <a:solidFill>
                  <a:srgbClr val="002060"/>
                </a:solidFill>
              </a:rPr>
              <a:t>SEKOLAH </a:t>
            </a:r>
            <a:r>
              <a:rPr lang="en-US" sz="1800" b="1" dirty="0">
                <a:solidFill>
                  <a:srgbClr val="002060"/>
                </a:solidFill>
              </a:rPr>
              <a:t>SUKAN </a:t>
            </a:r>
            <a:r>
              <a:rPr lang="en-US" sz="1800" b="1" dirty="0" smtClean="0">
                <a:solidFill>
                  <a:srgbClr val="002060"/>
                </a:solidFill>
              </a:rPr>
              <a:t>NEGERI</a:t>
            </a:r>
            <a:endParaRPr lang="en-US" sz="18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636688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>
                <a:solidFill>
                  <a:schemeClr val="bg2">
                    <a:lumMod val="50000"/>
                  </a:schemeClr>
                </a:solidFill>
              </a:rPr>
              <a:t>Nisbah </a:t>
            </a:r>
            <a:r>
              <a:rPr lang="fi-FI" dirty="0" smtClean="0">
                <a:solidFill>
                  <a:schemeClr val="bg2">
                    <a:lumMod val="50000"/>
                  </a:schemeClr>
                </a:solidFill>
              </a:rPr>
              <a:t>Jurulatih</a:t>
            </a:r>
            <a:r>
              <a:rPr lang="fi-FI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fi-FI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fi-FI" dirty="0" smtClean="0">
                <a:solidFill>
                  <a:schemeClr val="bg2">
                    <a:lumMod val="50000"/>
                  </a:schemeClr>
                </a:solidFill>
              </a:rPr>
              <a:t>Sekolah Sukan Negeri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2774056"/>
              </p:ext>
            </p:extLst>
          </p:nvPr>
        </p:nvGraphicFramePr>
        <p:xfrm>
          <a:off x="685800" y="1981200"/>
          <a:ext cx="77724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9458414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824888"/>
              </p:ext>
            </p:extLst>
          </p:nvPr>
        </p:nvGraphicFramePr>
        <p:xfrm>
          <a:off x="168952" y="1268760"/>
          <a:ext cx="8856980" cy="5040561"/>
        </p:xfrm>
        <a:graphic>
          <a:graphicData uri="http://schemas.openxmlformats.org/drawingml/2006/table">
            <a:tbl>
              <a:tblPr/>
              <a:tblGrid>
                <a:gridCol w="907321">
                  <a:extLst>
                    <a:ext uri="{9D8B030D-6E8A-4147-A177-3AD203B41FA5}">
                      <a16:colId xmlns:a16="http://schemas.microsoft.com/office/drawing/2014/main" xmlns="" val="1565263232"/>
                    </a:ext>
                  </a:extLst>
                </a:gridCol>
                <a:gridCol w="361469">
                  <a:extLst>
                    <a:ext uri="{9D8B030D-6E8A-4147-A177-3AD203B41FA5}">
                      <a16:colId xmlns:a16="http://schemas.microsoft.com/office/drawing/2014/main" xmlns="" val="2085151589"/>
                    </a:ext>
                  </a:extLst>
                </a:gridCol>
                <a:gridCol w="361469">
                  <a:extLst>
                    <a:ext uri="{9D8B030D-6E8A-4147-A177-3AD203B41FA5}">
                      <a16:colId xmlns:a16="http://schemas.microsoft.com/office/drawing/2014/main" xmlns="" val="1333927325"/>
                    </a:ext>
                  </a:extLst>
                </a:gridCol>
                <a:gridCol w="360804">
                  <a:extLst>
                    <a:ext uri="{9D8B030D-6E8A-4147-A177-3AD203B41FA5}">
                      <a16:colId xmlns:a16="http://schemas.microsoft.com/office/drawing/2014/main" xmlns="" val="4015132816"/>
                    </a:ext>
                  </a:extLst>
                </a:gridCol>
                <a:gridCol w="361469">
                  <a:extLst>
                    <a:ext uri="{9D8B030D-6E8A-4147-A177-3AD203B41FA5}">
                      <a16:colId xmlns:a16="http://schemas.microsoft.com/office/drawing/2014/main" xmlns="" val="835303808"/>
                    </a:ext>
                  </a:extLst>
                </a:gridCol>
                <a:gridCol w="361469">
                  <a:extLst>
                    <a:ext uri="{9D8B030D-6E8A-4147-A177-3AD203B41FA5}">
                      <a16:colId xmlns:a16="http://schemas.microsoft.com/office/drawing/2014/main" xmlns="" val="1329444240"/>
                    </a:ext>
                  </a:extLst>
                </a:gridCol>
                <a:gridCol w="361469">
                  <a:extLst>
                    <a:ext uri="{9D8B030D-6E8A-4147-A177-3AD203B41FA5}">
                      <a16:colId xmlns:a16="http://schemas.microsoft.com/office/drawing/2014/main" xmlns="" val="4178638539"/>
                    </a:ext>
                  </a:extLst>
                </a:gridCol>
                <a:gridCol w="361469">
                  <a:extLst>
                    <a:ext uri="{9D8B030D-6E8A-4147-A177-3AD203B41FA5}">
                      <a16:colId xmlns:a16="http://schemas.microsoft.com/office/drawing/2014/main" xmlns="" val="3116105520"/>
                    </a:ext>
                  </a:extLst>
                </a:gridCol>
                <a:gridCol w="360804">
                  <a:extLst>
                    <a:ext uri="{9D8B030D-6E8A-4147-A177-3AD203B41FA5}">
                      <a16:colId xmlns:a16="http://schemas.microsoft.com/office/drawing/2014/main" xmlns="" val="1832781608"/>
                    </a:ext>
                  </a:extLst>
                </a:gridCol>
                <a:gridCol w="361469">
                  <a:extLst>
                    <a:ext uri="{9D8B030D-6E8A-4147-A177-3AD203B41FA5}">
                      <a16:colId xmlns:a16="http://schemas.microsoft.com/office/drawing/2014/main" xmlns="" val="751598538"/>
                    </a:ext>
                  </a:extLst>
                </a:gridCol>
                <a:gridCol w="361469">
                  <a:extLst>
                    <a:ext uri="{9D8B030D-6E8A-4147-A177-3AD203B41FA5}">
                      <a16:colId xmlns:a16="http://schemas.microsoft.com/office/drawing/2014/main" xmlns="" val="361468012"/>
                    </a:ext>
                  </a:extLst>
                </a:gridCol>
                <a:gridCol w="361469">
                  <a:extLst>
                    <a:ext uri="{9D8B030D-6E8A-4147-A177-3AD203B41FA5}">
                      <a16:colId xmlns:a16="http://schemas.microsoft.com/office/drawing/2014/main" xmlns="" val="1115626382"/>
                    </a:ext>
                  </a:extLst>
                </a:gridCol>
                <a:gridCol w="361469">
                  <a:extLst>
                    <a:ext uri="{9D8B030D-6E8A-4147-A177-3AD203B41FA5}">
                      <a16:colId xmlns:a16="http://schemas.microsoft.com/office/drawing/2014/main" xmlns="" val="1180361231"/>
                    </a:ext>
                  </a:extLst>
                </a:gridCol>
                <a:gridCol w="360804">
                  <a:extLst>
                    <a:ext uri="{9D8B030D-6E8A-4147-A177-3AD203B41FA5}">
                      <a16:colId xmlns:a16="http://schemas.microsoft.com/office/drawing/2014/main" xmlns="" val="3367184680"/>
                    </a:ext>
                  </a:extLst>
                </a:gridCol>
                <a:gridCol w="361469">
                  <a:extLst>
                    <a:ext uri="{9D8B030D-6E8A-4147-A177-3AD203B41FA5}">
                      <a16:colId xmlns:a16="http://schemas.microsoft.com/office/drawing/2014/main" xmlns="" val="2521759522"/>
                    </a:ext>
                  </a:extLst>
                </a:gridCol>
                <a:gridCol w="361469">
                  <a:extLst>
                    <a:ext uri="{9D8B030D-6E8A-4147-A177-3AD203B41FA5}">
                      <a16:colId xmlns:a16="http://schemas.microsoft.com/office/drawing/2014/main" xmlns="" val="1468817973"/>
                    </a:ext>
                  </a:extLst>
                </a:gridCol>
                <a:gridCol w="361469">
                  <a:extLst>
                    <a:ext uri="{9D8B030D-6E8A-4147-A177-3AD203B41FA5}">
                      <a16:colId xmlns:a16="http://schemas.microsoft.com/office/drawing/2014/main" xmlns="" val="2393112323"/>
                    </a:ext>
                  </a:extLst>
                </a:gridCol>
                <a:gridCol w="361469">
                  <a:extLst>
                    <a:ext uri="{9D8B030D-6E8A-4147-A177-3AD203B41FA5}">
                      <a16:colId xmlns:a16="http://schemas.microsoft.com/office/drawing/2014/main" xmlns="" val="3211986853"/>
                    </a:ext>
                  </a:extLst>
                </a:gridCol>
                <a:gridCol w="360804">
                  <a:extLst>
                    <a:ext uri="{9D8B030D-6E8A-4147-A177-3AD203B41FA5}">
                      <a16:colId xmlns:a16="http://schemas.microsoft.com/office/drawing/2014/main" xmlns="" val="661679383"/>
                    </a:ext>
                  </a:extLst>
                </a:gridCol>
                <a:gridCol w="437763">
                  <a:extLst>
                    <a:ext uri="{9D8B030D-6E8A-4147-A177-3AD203B41FA5}">
                      <a16:colId xmlns:a16="http://schemas.microsoft.com/office/drawing/2014/main" xmlns="" val="299837970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815907030"/>
                    </a:ext>
                  </a:extLst>
                </a:gridCol>
                <a:gridCol w="648074">
                  <a:extLst>
                    <a:ext uri="{9D8B030D-6E8A-4147-A177-3AD203B41FA5}">
                      <a16:colId xmlns:a16="http://schemas.microsoft.com/office/drawing/2014/main" xmlns="" val="2379570591"/>
                    </a:ext>
                  </a:extLst>
                </a:gridCol>
              </a:tblGrid>
              <a:tr h="595232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SEKOLAH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THN 5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THN 6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0B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T1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8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T2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T3</a:t>
                      </a:r>
                      <a:r>
                        <a:rPr lang="en-US" sz="105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T4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T5</a:t>
                      </a:r>
                      <a:r>
                        <a:rPr lang="en-US" sz="105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PRA-U 1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PRA-U 2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JUMLAH 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JUMLAH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1628446"/>
                  </a:ext>
                </a:extLst>
              </a:tr>
              <a:tr h="595232">
                <a:tc vMerge="1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56438144"/>
                  </a:ext>
                </a:extLst>
              </a:tr>
              <a:tr h="6444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SSBJ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0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0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859206"/>
                  </a:ext>
                </a:extLst>
              </a:tr>
              <a:tr h="6444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SSTMI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0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0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4079369"/>
                  </a:ext>
                </a:extLst>
              </a:tr>
              <a:tr h="6444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SSMP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0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0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434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42339089"/>
                  </a:ext>
                </a:extLst>
              </a:tr>
              <a:tr h="6444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SSMS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0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0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8064541"/>
                  </a:ext>
                </a:extLst>
              </a:tr>
              <a:tr h="6444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SSMT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0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0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00763123"/>
                  </a:ext>
                </a:extLst>
              </a:tr>
              <a:tr h="6276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JUMLAH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1166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1775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45" marR="57045" marT="0" marB="0" anchor="ctr">
                    <a:lnL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60091713"/>
                  </a:ext>
                </a:extLst>
              </a:tr>
            </a:tbl>
          </a:graphicData>
        </a:graphic>
      </p:graphicFrame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20742" y="476672"/>
            <a:ext cx="8153400" cy="894928"/>
          </a:xfrm>
        </p:spPr>
        <p:txBody>
          <a:bodyPr/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</a:rPr>
              <a:t>MAKLUMAT ATLET MURID </a:t>
            </a:r>
            <a:br>
              <a:rPr lang="en-US" sz="2000" b="1" dirty="0" smtClean="0">
                <a:solidFill>
                  <a:srgbClr val="002060"/>
                </a:solidFill>
              </a:rPr>
            </a:br>
            <a:r>
              <a:rPr lang="en-US" sz="2000" b="1" dirty="0" smtClean="0">
                <a:solidFill>
                  <a:srgbClr val="002060"/>
                </a:solidFill>
              </a:rPr>
              <a:t>SEKOLAH SUKAN MALAYSIA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565812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>
                <a:solidFill>
                  <a:schemeClr val="bg2">
                    <a:lumMod val="50000"/>
                  </a:schemeClr>
                </a:solidFill>
              </a:rPr>
              <a:t>Nisbah </a:t>
            </a:r>
            <a:r>
              <a:rPr lang="fi-FI" dirty="0" smtClean="0">
                <a:solidFill>
                  <a:schemeClr val="bg2">
                    <a:lumMod val="50000"/>
                  </a:schemeClr>
                </a:solidFill>
              </a:rPr>
              <a:t>Atlet Murid</a:t>
            </a:r>
            <a:r>
              <a:rPr lang="fi-FI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fi-FI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fi-FI" dirty="0" smtClean="0">
                <a:solidFill>
                  <a:schemeClr val="bg2">
                    <a:lumMod val="50000"/>
                  </a:schemeClr>
                </a:solidFill>
              </a:rPr>
              <a:t>Sekolah Sukan Malaysia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8478310"/>
              </p:ext>
            </p:extLst>
          </p:nvPr>
        </p:nvGraphicFramePr>
        <p:xfrm>
          <a:off x="685800" y="1981200"/>
          <a:ext cx="77724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21398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153400" cy="1143000"/>
          </a:xfrm>
        </p:spPr>
        <p:txBody>
          <a:bodyPr/>
          <a:lstStyle/>
          <a:p>
            <a:pPr algn="ctr"/>
            <a:r>
              <a:rPr lang="en-US" sz="1800" b="1" dirty="0" smtClean="0">
                <a:solidFill>
                  <a:srgbClr val="002060"/>
                </a:solidFill>
              </a:rPr>
              <a:t>MAKLUMAT JURULATIH </a:t>
            </a:r>
            <a:br>
              <a:rPr lang="en-US" sz="1800" b="1" dirty="0" smtClean="0">
                <a:solidFill>
                  <a:srgbClr val="002060"/>
                </a:solidFill>
              </a:rPr>
            </a:br>
            <a:r>
              <a:rPr lang="en-US" sz="1800" b="1" dirty="0" smtClean="0">
                <a:solidFill>
                  <a:srgbClr val="002060"/>
                </a:solidFill>
              </a:rPr>
              <a:t> SEKOLAH SUKAN MALAYSIA</a:t>
            </a:r>
            <a:endParaRPr lang="en-US" sz="1800" b="1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114931"/>
              </p:ext>
            </p:extLst>
          </p:nvPr>
        </p:nvGraphicFramePr>
        <p:xfrm>
          <a:off x="685800" y="1905004"/>
          <a:ext cx="7924799" cy="4188291"/>
        </p:xfrm>
        <a:graphic>
          <a:graphicData uri="http://schemas.openxmlformats.org/drawingml/2006/table">
            <a:tbl>
              <a:tblPr/>
              <a:tblGrid>
                <a:gridCol w="5259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001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6622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66227">
                  <a:extLst>
                    <a:ext uri="{9D8B030D-6E8A-4147-A177-3AD203B41FA5}">
                      <a16:colId xmlns:a16="http://schemas.microsoft.com/office/drawing/2014/main" xmlns="" val="835480701"/>
                    </a:ext>
                  </a:extLst>
                </a:gridCol>
                <a:gridCol w="1466227">
                  <a:extLst>
                    <a:ext uri="{9D8B030D-6E8A-4147-A177-3AD203B41FA5}">
                      <a16:colId xmlns:a16="http://schemas.microsoft.com/office/drawing/2014/main" xmlns="" val="2688899803"/>
                    </a:ext>
                  </a:extLst>
                </a:gridCol>
              </a:tblGrid>
              <a:tr h="374662"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A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BIL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95" marR="6995" marT="69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0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NEGERI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95" marR="6995" marT="69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0B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A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BILANGAN JURULATIH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95" marR="6995" marT="69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0B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95" marR="6995" marT="69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A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JUMLAH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95" marR="6995" marT="69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0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274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0B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0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 </a:t>
                      </a:r>
                      <a:r>
                        <a:rPr kumimoji="0" lang="en-A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LELAKI</a:t>
                      </a: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0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PEREMPUAN</a:t>
                      </a: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0B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989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SEKOLAH SUKAN BUKIT JALIL</a:t>
                      </a:r>
                    </a:p>
                    <a:p>
                      <a:pPr algn="l" fontAlgn="ctr"/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24800887"/>
                  </a:ext>
                </a:extLst>
              </a:tr>
              <a:tr h="58989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SEKOLAH</a:t>
                      </a:r>
                      <a:r>
                        <a:rPr lang="en-A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SUKAN TUNKU MAHKOTA ISMAIL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2869583"/>
                  </a:ext>
                </a:extLst>
              </a:tr>
              <a:tr h="58989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SEKOLAH SUKAN MALAYSIA PAHANG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5434380"/>
                  </a:ext>
                </a:extLst>
              </a:tr>
              <a:tr h="56040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SEKOLAH SUKAN MALAYSIA SABAH</a:t>
                      </a: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040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SEKOLAH</a:t>
                      </a:r>
                      <a:r>
                        <a:rPr lang="en-A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SUKAN MALAYSIA TERENGGANU</a:t>
                      </a:r>
                      <a:endParaRPr lang="en-A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040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JUMLAH</a:t>
                      </a: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</a:t>
                      </a:r>
                      <a:endParaRPr lang="en-A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35" marR="7435" marT="7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96419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924800" cy="1143000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+mn-lt"/>
              </a:rPr>
              <a:t>MAKLUMAT ASAS SEKOLAH</a:t>
            </a:r>
            <a:endParaRPr lang="en-US" sz="2800" b="1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4094366"/>
              </p:ext>
            </p:extLst>
          </p:nvPr>
        </p:nvGraphicFramePr>
        <p:xfrm>
          <a:off x="685800" y="1981200"/>
          <a:ext cx="77724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38838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>
                <a:solidFill>
                  <a:schemeClr val="bg2">
                    <a:lumMod val="50000"/>
                  </a:schemeClr>
                </a:solidFill>
              </a:rPr>
              <a:t>Nisbah </a:t>
            </a:r>
            <a:r>
              <a:rPr lang="fi-FI" dirty="0" smtClean="0">
                <a:solidFill>
                  <a:schemeClr val="bg2">
                    <a:lumMod val="50000"/>
                  </a:schemeClr>
                </a:solidFill>
              </a:rPr>
              <a:t>Jurulatih</a:t>
            </a:r>
            <a:r>
              <a:rPr lang="fi-FI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fi-FI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fi-FI" dirty="0" smtClean="0">
                <a:solidFill>
                  <a:schemeClr val="bg2">
                    <a:lumMod val="50000"/>
                  </a:schemeClr>
                </a:solidFill>
              </a:rPr>
              <a:t>Sekolah Sukan </a:t>
            </a:r>
            <a:r>
              <a:rPr lang="fi-FI" dirty="0" smtClean="0">
                <a:solidFill>
                  <a:schemeClr val="bg2">
                    <a:lumMod val="50000"/>
                  </a:schemeClr>
                </a:solidFill>
              </a:rPr>
              <a:t>Malaysia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5823415"/>
              </p:ext>
            </p:extLst>
          </p:nvPr>
        </p:nvGraphicFramePr>
        <p:xfrm>
          <a:off x="685800" y="1981200"/>
          <a:ext cx="77724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24550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KATEGORI PENYERTAAN KEJOHANAN MSSM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542159"/>
              </p:ext>
            </p:extLst>
          </p:nvPr>
        </p:nvGraphicFramePr>
        <p:xfrm>
          <a:off x="323528" y="1447800"/>
          <a:ext cx="8568951" cy="5116968"/>
        </p:xfrm>
        <a:graphic>
          <a:graphicData uri="http://schemas.openxmlformats.org/drawingml/2006/table">
            <a:tbl>
              <a:tblPr firstRow="1" firstCol="1" bandRow="1"/>
              <a:tblGrid>
                <a:gridCol w="637617">
                  <a:extLst>
                    <a:ext uri="{9D8B030D-6E8A-4147-A177-3AD203B41FA5}">
                      <a16:colId xmlns:a16="http://schemas.microsoft.com/office/drawing/2014/main" xmlns="" val="1543419967"/>
                    </a:ext>
                  </a:extLst>
                </a:gridCol>
                <a:gridCol w="3887909">
                  <a:extLst>
                    <a:ext uri="{9D8B030D-6E8A-4147-A177-3AD203B41FA5}">
                      <a16:colId xmlns:a16="http://schemas.microsoft.com/office/drawing/2014/main" xmlns="" val="1210251846"/>
                    </a:ext>
                  </a:extLst>
                </a:gridCol>
                <a:gridCol w="2254988">
                  <a:extLst>
                    <a:ext uri="{9D8B030D-6E8A-4147-A177-3AD203B41FA5}">
                      <a16:colId xmlns:a16="http://schemas.microsoft.com/office/drawing/2014/main" xmlns="" val="1435281286"/>
                    </a:ext>
                  </a:extLst>
                </a:gridCol>
                <a:gridCol w="1788437">
                  <a:extLst>
                    <a:ext uri="{9D8B030D-6E8A-4147-A177-3AD203B41FA5}">
                      <a16:colId xmlns:a16="http://schemas.microsoft.com/office/drawing/2014/main" xmlns="" val="2483240693"/>
                    </a:ext>
                  </a:extLst>
                </a:gridCol>
              </a:tblGrid>
              <a:tr h="288634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BIL</a:t>
                      </a:r>
                      <a:endParaRPr lang="en-US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SUKAN</a:t>
                      </a:r>
                      <a:endParaRPr lang="en-US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LELAKI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PEREMPUAN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5943713"/>
                  </a:ext>
                </a:extLst>
              </a:tr>
              <a:tr h="371072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Merentas Desa           (L &amp; P – B12/15/18) </a:t>
                      </a:r>
                      <a:endParaRPr lang="en-US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6333918"/>
                  </a:ext>
                </a:extLst>
              </a:tr>
              <a:tr h="371072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Akuatik</a:t>
                      </a:r>
                      <a:r>
                        <a:rPr lang="en-US" sz="140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(L &amp; P -  B12/15/18)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86379857"/>
                  </a:ext>
                </a:extLst>
              </a:tr>
              <a:tr h="374358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Sofbol</a:t>
                      </a:r>
                      <a:r>
                        <a:rPr lang="en-US" sz="140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(L &amp; P - B12/18)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60744795"/>
                  </a:ext>
                </a:extLst>
              </a:tr>
              <a:tr h="371072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Bola </a:t>
                      </a:r>
                      <a:r>
                        <a:rPr lang="en-US" sz="140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Jaring</a:t>
                      </a:r>
                      <a:r>
                        <a:rPr lang="en-US" sz="140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(P - B12/15/18)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X</a:t>
                      </a: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14189910"/>
                  </a:ext>
                </a:extLst>
              </a:tr>
              <a:tr h="371072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Skuasy                         (L &amp; P – B12/15/18)</a:t>
                      </a:r>
                      <a:endParaRPr lang="en-US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6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72275483"/>
                  </a:ext>
                </a:extLst>
              </a:tr>
              <a:tr h="371072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Badminton                   (L &amp; P - B12/15/18)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6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390583"/>
                  </a:ext>
                </a:extLst>
              </a:tr>
              <a:tr h="371072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Memanah</a:t>
                      </a:r>
                      <a:r>
                        <a:rPr lang="en-US" sz="140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(L &amp; P - B12/15/18)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6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5556105"/>
                  </a:ext>
                </a:extLst>
              </a:tr>
              <a:tr h="371072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Bola Tampar                (L &amp; P - B12/18)</a:t>
                      </a:r>
                      <a:endParaRPr lang="en-US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6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33264429"/>
                  </a:ext>
                </a:extLst>
              </a:tr>
              <a:tr h="371072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Ragbi                           (L - B12/18)</a:t>
                      </a:r>
                      <a:endParaRPr lang="en-US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6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X</a:t>
                      </a: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66243757"/>
                  </a:ext>
                </a:extLst>
              </a:tr>
              <a:tr h="371072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endParaRPr lang="en-US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Hoki                             (L &amp; P - B12/18)</a:t>
                      </a:r>
                      <a:endParaRPr lang="en-US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6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81407681"/>
                  </a:ext>
                </a:extLst>
              </a:tr>
              <a:tr h="371072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Golf                              (L &amp; P - B12/15/18 )</a:t>
                      </a:r>
                      <a:endParaRPr lang="en-US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6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10516319"/>
                  </a:ext>
                </a:extLst>
              </a:tr>
              <a:tr h="371072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Gimnastik Berirama     (P - B12/15/18)</a:t>
                      </a:r>
                      <a:endParaRPr lang="en-US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X</a:t>
                      </a: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2830022"/>
                  </a:ext>
                </a:extLst>
              </a:tr>
              <a:tr h="371072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Catur                            (L &amp; P - B12/15/18)</a:t>
                      </a:r>
                      <a:endParaRPr lang="en-US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6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034002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23352" y="458151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940152" y="1844824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940152" y="2241848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956376" y="1844824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956376" y="2217812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940152" y="2601389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956376" y="2608729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956376" y="2944113"/>
            <a:ext cx="144016" cy="16638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940152" y="3679668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940152" y="3298530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956376" y="3327467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940152" y="5194439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940152" y="4810110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956376" y="4420283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940152" y="4437122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956376" y="4052953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940152" y="4071395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956376" y="3711262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953509" y="6289261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5940152" y="6266669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953509" y="5906536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940152" y="5555877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7956376" y="5547460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956376" y="5177831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96800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KATEGORI PENYERTAAN KEJOHANAN MSSM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682463"/>
              </p:ext>
            </p:extLst>
          </p:nvPr>
        </p:nvGraphicFramePr>
        <p:xfrm>
          <a:off x="323528" y="1447800"/>
          <a:ext cx="8568951" cy="4371538"/>
        </p:xfrm>
        <a:graphic>
          <a:graphicData uri="http://schemas.openxmlformats.org/drawingml/2006/table">
            <a:tbl>
              <a:tblPr firstRow="1" firstCol="1" bandRow="1"/>
              <a:tblGrid>
                <a:gridCol w="637617">
                  <a:extLst>
                    <a:ext uri="{9D8B030D-6E8A-4147-A177-3AD203B41FA5}">
                      <a16:colId xmlns:a16="http://schemas.microsoft.com/office/drawing/2014/main" xmlns="" val="1543419967"/>
                    </a:ext>
                  </a:extLst>
                </a:gridCol>
                <a:gridCol w="3887909">
                  <a:extLst>
                    <a:ext uri="{9D8B030D-6E8A-4147-A177-3AD203B41FA5}">
                      <a16:colId xmlns:a16="http://schemas.microsoft.com/office/drawing/2014/main" xmlns="" val="1210251846"/>
                    </a:ext>
                  </a:extLst>
                </a:gridCol>
                <a:gridCol w="2254988">
                  <a:extLst>
                    <a:ext uri="{9D8B030D-6E8A-4147-A177-3AD203B41FA5}">
                      <a16:colId xmlns:a16="http://schemas.microsoft.com/office/drawing/2014/main" xmlns="" val="1435281286"/>
                    </a:ext>
                  </a:extLst>
                </a:gridCol>
                <a:gridCol w="1788437">
                  <a:extLst>
                    <a:ext uri="{9D8B030D-6E8A-4147-A177-3AD203B41FA5}">
                      <a16:colId xmlns:a16="http://schemas.microsoft.com/office/drawing/2014/main" xmlns="" val="2483240693"/>
                    </a:ext>
                  </a:extLst>
                </a:gridCol>
              </a:tblGrid>
              <a:tr h="288634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BIL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SUKAN</a:t>
                      </a:r>
                      <a:endParaRPr lang="en-US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LELAKI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PEREMPUAN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5943713"/>
                  </a:ext>
                </a:extLst>
              </a:tr>
              <a:tr h="371072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Olahraga</a:t>
                      </a:r>
                      <a:r>
                        <a:rPr lang="en-US" sz="1400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40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(L&amp;P B12/15/18)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6333918"/>
                  </a:ext>
                </a:extLst>
              </a:tr>
              <a:tr h="371072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Gimnastik</a:t>
                      </a:r>
                      <a:r>
                        <a:rPr lang="en-US" sz="140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Artistik</a:t>
                      </a:r>
                      <a:r>
                        <a:rPr lang="en-US" sz="140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(L &amp; P - B12/15/18)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86379857"/>
                  </a:ext>
                </a:extLst>
              </a:tr>
              <a:tr h="371072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Boling Tenpin               (L &amp; P - B12/15/18)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60744795"/>
                  </a:ext>
                </a:extLst>
              </a:tr>
              <a:tr h="371072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Bola </a:t>
                      </a:r>
                      <a:r>
                        <a:rPr lang="en-US" sz="140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Keranjang</a:t>
                      </a:r>
                      <a:r>
                        <a:rPr lang="en-US" sz="140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(L &amp; P - B12/18)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14189910"/>
                  </a:ext>
                </a:extLst>
              </a:tr>
              <a:tr h="371072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Bola </a:t>
                      </a:r>
                      <a:r>
                        <a:rPr lang="en-US" sz="140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Sepak</a:t>
                      </a:r>
                      <a:r>
                        <a:rPr lang="en-US" sz="140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(L - B12/15/18)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6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72275483"/>
                  </a:ext>
                </a:extLst>
              </a:tr>
              <a:tr h="371072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Sepak</a:t>
                      </a:r>
                      <a:r>
                        <a:rPr lang="en-US" sz="140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Takraw</a:t>
                      </a:r>
                      <a:r>
                        <a:rPr lang="en-US" sz="140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(L - B12/15/18)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390583"/>
                  </a:ext>
                </a:extLst>
              </a:tr>
              <a:tr h="371072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Kriket</a:t>
                      </a:r>
                      <a:r>
                        <a:rPr lang="en-US" sz="140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(L - B12/18)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5556105"/>
                  </a:ext>
                </a:extLst>
              </a:tr>
              <a:tr h="371072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Tenis</a:t>
                      </a:r>
                      <a:r>
                        <a:rPr lang="en-US" sz="140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(L &amp; P – B12/15/18)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33264429"/>
                  </a:ext>
                </a:extLst>
              </a:tr>
              <a:tr h="371072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Ping Pong                    (L &amp; P - B12/18)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66243757"/>
                  </a:ext>
                </a:extLst>
              </a:tr>
              <a:tr h="371072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 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Bola Baling                  (L &amp; P - B12/18)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81407681"/>
                  </a:ext>
                </a:extLst>
              </a:tr>
              <a:tr h="371072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Pelayaran</a:t>
                      </a:r>
                      <a:r>
                        <a:rPr lang="en-US" sz="140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(L &amp; P - B12/15/18)</a:t>
                      </a: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4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173" marR="67173" marT="9330" marB="0" anchor="ctr">
                    <a:lnL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10516319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23352" y="458151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940152" y="1844824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940152" y="2241848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956376" y="1844824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956376" y="2217812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940152" y="2601389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956376" y="2608729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956376" y="2944113"/>
            <a:ext cx="144016" cy="16638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940152" y="3679668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940152" y="3298530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940152" y="2941088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940152" y="5194439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940152" y="4810110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956376" y="4420283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940152" y="4437122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952384" y="4816299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940152" y="4071395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940152" y="5555877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7956376" y="5547460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956376" y="5177831"/>
            <a:ext cx="144016" cy="16842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59572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4235012487"/>
              </p:ext>
            </p:extLst>
          </p:nvPr>
        </p:nvGraphicFramePr>
        <p:xfrm>
          <a:off x="1208787" y="1126124"/>
          <a:ext cx="6171525" cy="5327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702498" y="52380"/>
            <a:ext cx="787598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sz="2400" b="1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Times New Roman" pitchFamily="18" charset="0"/>
              </a:rPr>
              <a:t> STRUKTUR SUKAN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24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Times New Roman" pitchFamily="18" charset="0"/>
              </a:rPr>
              <a:t>KEMENTERIAN</a:t>
            </a:r>
            <a:r>
              <a:rPr kumimoji="0" lang="en-AU" altLang="en-US" sz="2400" b="1" i="0" u="none" strike="noStrike" cap="none" normalizeH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Times New Roman" pitchFamily="18" charset="0"/>
              </a:rPr>
              <a:t> PENDIDIKAN MALAYSIA</a:t>
            </a:r>
            <a:endParaRPr kumimoji="0" lang="en-AU" altLang="en-US" sz="24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88627" y="45117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04296" y="2493679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Arial Black" pitchFamily="34" charset="0"/>
              </a:rPr>
              <a:t>MSSM</a:t>
            </a:r>
            <a:endParaRPr lang="en-US" sz="2800" dirty="0">
              <a:solidFill>
                <a:schemeClr val="bg2">
                  <a:lumMod val="50000"/>
                </a:schemeClr>
              </a:solidFill>
              <a:effectLst>
                <a:innerShdw blurRad="114300">
                  <a:prstClr val="black"/>
                </a:innerShdw>
              </a:effectLst>
              <a:latin typeface="Arial Black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43808" y="1612179"/>
            <a:ext cx="3045514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Arial Black" pitchFamily="34" charset="0"/>
              </a:rPr>
              <a:t>ANTARABANGSA</a:t>
            </a:r>
            <a:endParaRPr lang="en-US" sz="2400" dirty="0">
              <a:solidFill>
                <a:schemeClr val="bg2">
                  <a:lumMod val="50000"/>
                </a:schemeClr>
              </a:solidFill>
              <a:effectLst>
                <a:innerShdw blurRad="114300">
                  <a:prstClr val="black"/>
                </a:innerShdw>
              </a:effectLst>
              <a:latin typeface="Arial Black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03643" y="3552460"/>
            <a:ext cx="1342034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Arial Black" pitchFamily="34" charset="0"/>
              </a:rPr>
              <a:t>MSSN</a:t>
            </a:r>
            <a:endParaRPr lang="en-US" sz="2800" dirty="0">
              <a:solidFill>
                <a:schemeClr val="bg2">
                  <a:lumMod val="50000"/>
                </a:schemeClr>
              </a:solidFill>
              <a:effectLst>
                <a:innerShdw blurRad="114300">
                  <a:prstClr val="black"/>
                </a:innerShdw>
              </a:effectLst>
              <a:latin typeface="Arial Black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14062" y="4607141"/>
            <a:ext cx="1321196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Arial Black" pitchFamily="34" charset="0"/>
              </a:rPr>
              <a:t>MSSD</a:t>
            </a:r>
            <a:endParaRPr lang="en-US" sz="2800" dirty="0">
              <a:solidFill>
                <a:schemeClr val="bg2">
                  <a:lumMod val="50000"/>
                </a:schemeClr>
              </a:solidFill>
              <a:effectLst>
                <a:innerShdw blurRad="114300">
                  <a:prstClr val="black"/>
                </a:innerShdw>
              </a:effectLst>
              <a:latin typeface="Arial Black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20236" y="5661822"/>
            <a:ext cx="2108847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Arial Black" pitchFamily="34" charset="0"/>
              </a:rPr>
              <a:t>SEKOLAH</a:t>
            </a:r>
            <a:endParaRPr lang="en-US" sz="2800" dirty="0">
              <a:solidFill>
                <a:schemeClr val="bg2">
                  <a:lumMod val="50000"/>
                </a:schemeClr>
              </a:solidFill>
              <a:effectLst>
                <a:innerShdw blurRad="114300">
                  <a:prstClr val="black"/>
                </a:innerShdw>
              </a:effectLst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60232" y="4607141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792,048</a:t>
            </a:r>
            <a:endParaRPr lang="en-US" sz="24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6216" y="3541313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141,398</a:t>
            </a:r>
            <a:endParaRPr lang="en-US" sz="24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0232" y="2555234"/>
            <a:ext cx="198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11,950</a:t>
            </a:r>
            <a:endParaRPr lang="en-US" sz="2400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62210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6" grpId="0"/>
      <p:bldP spid="24" grpId="0"/>
      <p:bldP spid="27" grpId="0"/>
      <p:bldP spid="31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153400" cy="678904"/>
          </a:xfrm>
        </p:spPr>
        <p:txBody>
          <a:bodyPr/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</a:rPr>
              <a:t>MAKLUMAT ATLET MURID </a:t>
            </a:r>
            <a:br>
              <a:rPr lang="en-US" sz="2000" b="1" dirty="0" smtClean="0">
                <a:solidFill>
                  <a:srgbClr val="002060"/>
                </a:solidFill>
              </a:rPr>
            </a:br>
            <a:r>
              <a:rPr lang="en-US" sz="2000" b="1" dirty="0" smtClean="0">
                <a:solidFill>
                  <a:srgbClr val="002060"/>
                </a:solidFill>
              </a:rPr>
              <a:t>MSSD, MSSN, MSSM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119406"/>
              </p:ext>
            </p:extLst>
          </p:nvPr>
        </p:nvGraphicFramePr>
        <p:xfrm>
          <a:off x="107504" y="1130761"/>
          <a:ext cx="8928988" cy="5697855"/>
        </p:xfrm>
        <a:graphic>
          <a:graphicData uri="http://schemas.openxmlformats.org/drawingml/2006/table">
            <a:tbl>
              <a:tblPr/>
              <a:tblGrid>
                <a:gridCol w="495526">
                  <a:extLst>
                    <a:ext uri="{9D8B030D-6E8A-4147-A177-3AD203B41FA5}">
                      <a16:colId xmlns:a16="http://schemas.microsoft.com/office/drawing/2014/main" xmlns="" val="2077098390"/>
                    </a:ext>
                  </a:extLst>
                </a:gridCol>
                <a:gridCol w="1829634">
                  <a:extLst>
                    <a:ext uri="{9D8B030D-6E8A-4147-A177-3AD203B41FA5}">
                      <a16:colId xmlns:a16="http://schemas.microsoft.com/office/drawing/2014/main" xmlns="" val="1311458688"/>
                    </a:ext>
                  </a:extLst>
                </a:gridCol>
                <a:gridCol w="1100638">
                  <a:extLst>
                    <a:ext uri="{9D8B030D-6E8A-4147-A177-3AD203B41FA5}">
                      <a16:colId xmlns:a16="http://schemas.microsoft.com/office/drawing/2014/main" xmlns="" val="436634066"/>
                    </a:ext>
                  </a:extLst>
                </a:gridCol>
                <a:gridCol w="1100638">
                  <a:extLst>
                    <a:ext uri="{9D8B030D-6E8A-4147-A177-3AD203B41FA5}">
                      <a16:colId xmlns:a16="http://schemas.microsoft.com/office/drawing/2014/main" xmlns="" val="4056606558"/>
                    </a:ext>
                  </a:extLst>
                </a:gridCol>
                <a:gridCol w="1100638">
                  <a:extLst>
                    <a:ext uri="{9D8B030D-6E8A-4147-A177-3AD203B41FA5}">
                      <a16:colId xmlns:a16="http://schemas.microsoft.com/office/drawing/2014/main" xmlns="" val="334656074"/>
                    </a:ext>
                  </a:extLst>
                </a:gridCol>
                <a:gridCol w="1100638">
                  <a:extLst>
                    <a:ext uri="{9D8B030D-6E8A-4147-A177-3AD203B41FA5}">
                      <a16:colId xmlns:a16="http://schemas.microsoft.com/office/drawing/2014/main" xmlns="" val="1706231710"/>
                    </a:ext>
                  </a:extLst>
                </a:gridCol>
                <a:gridCol w="1100638">
                  <a:extLst>
                    <a:ext uri="{9D8B030D-6E8A-4147-A177-3AD203B41FA5}">
                      <a16:colId xmlns:a16="http://schemas.microsoft.com/office/drawing/2014/main" xmlns="" val="680108045"/>
                    </a:ext>
                  </a:extLst>
                </a:gridCol>
                <a:gridCol w="1100638">
                  <a:extLst>
                    <a:ext uri="{9D8B030D-6E8A-4147-A177-3AD203B41FA5}">
                      <a16:colId xmlns:a16="http://schemas.microsoft.com/office/drawing/2014/main" xmlns="" val="86693322"/>
                    </a:ext>
                  </a:extLst>
                </a:gridCol>
              </a:tblGrid>
              <a:tr h="27287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NEGERI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MSSD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MSSN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MSSM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6662036"/>
                  </a:ext>
                </a:extLst>
              </a:tr>
              <a:tr h="2728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2482161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PERLIS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3661270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KEDAH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35,951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26,585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35931916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PULAU PINANG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20,301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12,515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7,935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10510822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PERAK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85,002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52,671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2903649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SELANGOR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74,186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49,458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2599535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KUALA LUMPUR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19,953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15,167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3602911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PUTRAJAYA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6671922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 </a:t>
                      </a:r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SEMBILAN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24,373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21,330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6961397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MELAKA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8,990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8,659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94789511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JOHOR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53,968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36,347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2698033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PAHANG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31,555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22,911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04570025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KELANTAN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30,130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24,303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49565485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TERENGGANU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8001521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SABAH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45,732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37,437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7381625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SARAWAK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16,775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0782831"/>
                  </a:ext>
                </a:extLst>
              </a:tr>
              <a:tr h="2728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LABUAN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39905817"/>
                  </a:ext>
                </a:extLst>
              </a:tr>
              <a:tr h="27287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JUMLAH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463,412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328,636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81,897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59,501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6,922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5993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651125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>
                <a:solidFill>
                  <a:schemeClr val="bg2">
                    <a:lumMod val="50000"/>
                  </a:schemeClr>
                </a:solidFill>
              </a:rPr>
              <a:t>PERATUSAN PENYERTAAN ATLET 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3986154"/>
              </p:ext>
            </p:extLst>
          </p:nvPr>
        </p:nvGraphicFramePr>
        <p:xfrm>
          <a:off x="685800" y="1556792"/>
          <a:ext cx="7772400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26972" y="1700808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463,412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00018" y="2636912"/>
            <a:ext cx="1854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328,636 (41.5%)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5866" y="4808422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81,897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21549" y="5005792"/>
            <a:ext cx="2055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59,501 (42%)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88362" y="5445224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"/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6,922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64088" y="5515324"/>
            <a:ext cx="164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5,028 (42%)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27655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0B6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441391746"/>
              </p:ext>
            </p:extLst>
          </p:nvPr>
        </p:nvGraphicFramePr>
        <p:xfrm>
          <a:off x="323528" y="620688"/>
          <a:ext cx="8352928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10595" y="12794"/>
            <a:ext cx="5793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FAKTOR-FAKTOR </a:t>
            </a:r>
          </a:p>
          <a:p>
            <a:pPr algn="ct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KURANG PENYERTAAN MURID PEREMPUAN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5734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548680"/>
            <a:ext cx="6264696" cy="1143000"/>
          </a:xfrm>
        </p:spPr>
        <p:txBody>
          <a:bodyPr/>
          <a:lstStyle/>
          <a:p>
            <a:pPr algn="ctr"/>
            <a:r>
              <a:rPr lang="en-US" sz="1800" dirty="0" smtClean="0">
                <a:solidFill>
                  <a:schemeClr val="accent4">
                    <a:lumMod val="10000"/>
                  </a:schemeClr>
                </a:solidFill>
              </a:rPr>
              <a:t>1. MEMUPUK BUDAYA BERSUKAN DALAM KALANGAN </a:t>
            </a:r>
            <a:r>
              <a:rPr lang="en-US" sz="1800" dirty="0" smtClean="0">
                <a:solidFill>
                  <a:schemeClr val="accent4">
                    <a:lumMod val="10000"/>
                  </a:schemeClr>
                </a:solidFill>
              </a:rPr>
              <a:t>MURID </a:t>
            </a:r>
            <a:r>
              <a:rPr lang="en-US" sz="1800" dirty="0" smtClean="0">
                <a:solidFill>
                  <a:schemeClr val="accent4">
                    <a:lumMod val="10000"/>
                  </a:schemeClr>
                </a:solidFill>
              </a:rPr>
              <a:t>TERUTAMANYA </a:t>
            </a:r>
            <a:r>
              <a:rPr lang="en-US" sz="1800" dirty="0" smtClean="0">
                <a:solidFill>
                  <a:schemeClr val="accent4">
                    <a:lumMod val="10000"/>
                  </a:schemeClr>
                </a:solidFill>
              </a:rPr>
              <a:t>MURID </a:t>
            </a:r>
            <a:r>
              <a:rPr lang="en-US" sz="1800" dirty="0" smtClean="0">
                <a:solidFill>
                  <a:schemeClr val="accent4">
                    <a:lumMod val="10000"/>
                  </a:schemeClr>
                </a:solidFill>
              </a:rPr>
              <a:t>WANITA</a:t>
            </a:r>
            <a:r>
              <a:rPr lang="en-US" sz="1800" dirty="0">
                <a:solidFill>
                  <a:schemeClr val="accent4">
                    <a:lumMod val="10000"/>
                  </a:schemeClr>
                </a:solidFill>
              </a:rPr>
              <a:t/>
            </a:r>
            <a:br>
              <a:rPr lang="en-US" sz="1800" dirty="0">
                <a:solidFill>
                  <a:schemeClr val="accent4">
                    <a:lumMod val="10000"/>
                  </a:schemeClr>
                </a:solidFill>
              </a:rPr>
            </a:br>
            <a:endParaRPr lang="en-US" sz="1800" dirty="0">
              <a:solidFill>
                <a:schemeClr val="accent4">
                  <a:lumMod val="1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7358263"/>
              </p:ext>
            </p:extLst>
          </p:nvPr>
        </p:nvGraphicFramePr>
        <p:xfrm>
          <a:off x="685800" y="1981201"/>
          <a:ext cx="7846640" cy="3754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561">
                  <a:extLst>
                    <a:ext uri="{9D8B030D-6E8A-4147-A177-3AD203B41FA5}">
                      <a16:colId xmlns:a16="http://schemas.microsoft.com/office/drawing/2014/main" xmlns="" val="2320785636"/>
                    </a:ext>
                  </a:extLst>
                </a:gridCol>
                <a:gridCol w="3447654">
                  <a:extLst>
                    <a:ext uri="{9D8B030D-6E8A-4147-A177-3AD203B41FA5}">
                      <a16:colId xmlns:a16="http://schemas.microsoft.com/office/drawing/2014/main" xmlns="" val="3447462554"/>
                    </a:ext>
                  </a:extLst>
                </a:gridCol>
                <a:gridCol w="3814425">
                  <a:extLst>
                    <a:ext uri="{9D8B030D-6E8A-4147-A177-3AD203B41FA5}">
                      <a16:colId xmlns:a16="http://schemas.microsoft.com/office/drawing/2014/main" xmlns="" val="1036550689"/>
                    </a:ext>
                  </a:extLst>
                </a:gridCol>
              </a:tblGrid>
              <a:tr h="37083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</a:t>
                      </a:r>
                      <a:endParaRPr lang="en-US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CADANGAN/INISIATIF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STRATEGI</a:t>
                      </a:r>
                      <a:endParaRPr lang="en-US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3646407"/>
                  </a:ext>
                </a:extLst>
              </a:tr>
              <a:tr h="100653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  <a:endParaRPr lang="en-US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Memperkasa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Guru </a:t>
                      </a:r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Pelatih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Wanita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IPG </a:t>
                      </a:r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bidang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sukan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Mengikuti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Kursus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Sains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Sukan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Tahap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Kursus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Sukan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Spesifik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Tahap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sebelum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tamat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pengajian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IPG</a:t>
                      </a:r>
                      <a:endParaRPr lang="en-US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9395884"/>
                  </a:ext>
                </a:extLst>
              </a:tr>
              <a:tr h="100653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en-US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 </a:t>
                      </a:r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libat-sama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Guru </a:t>
                      </a:r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Pelatih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Wanita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IPG</a:t>
                      </a:r>
                      <a:r>
                        <a:rPr lang="en-US" sz="1600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600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program </a:t>
                      </a:r>
                      <a:r>
                        <a:rPr lang="en-US" sz="1600" baseline="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sukan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IPG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perlu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mewujudkan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jaringan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kerjasama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Institusi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Pendidikan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lain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pihak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luar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bagi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memastikan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Guru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Pelatih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dapat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melibatkan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diri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penganjuran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program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sukan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05689584"/>
                  </a:ext>
                </a:extLst>
              </a:tr>
              <a:tr h="100653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endParaRPr lang="en-US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Memperkasa</a:t>
                      </a:r>
                      <a:r>
                        <a:rPr lang="en-US" sz="1600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PIBG </a:t>
                      </a:r>
                      <a:r>
                        <a:rPr lang="en-US" sz="1600" baseline="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600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PIBK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Penglibatan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komuniti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aktiviti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penganjuran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sukan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tahunan</a:t>
                      </a:r>
                      <a:endParaRPr lang="en-US" sz="16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Memperkasa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penglibatan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ibu-bapa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sukan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tahunan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sekolah</a:t>
                      </a:r>
                      <a:endParaRPr lang="en-US" sz="16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12103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996249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1646891"/>
              </p:ext>
            </p:extLst>
          </p:nvPr>
        </p:nvGraphicFramePr>
        <p:xfrm>
          <a:off x="323528" y="1484784"/>
          <a:ext cx="8496945" cy="4851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574">
                  <a:extLst>
                    <a:ext uri="{9D8B030D-6E8A-4147-A177-3AD203B41FA5}">
                      <a16:colId xmlns:a16="http://schemas.microsoft.com/office/drawing/2014/main" xmlns="" val="2320785636"/>
                    </a:ext>
                  </a:extLst>
                </a:gridCol>
                <a:gridCol w="3163840">
                  <a:extLst>
                    <a:ext uri="{9D8B030D-6E8A-4147-A177-3AD203B41FA5}">
                      <a16:colId xmlns:a16="http://schemas.microsoft.com/office/drawing/2014/main" xmlns="" val="3447462554"/>
                    </a:ext>
                  </a:extLst>
                </a:gridCol>
                <a:gridCol w="4779531">
                  <a:extLst>
                    <a:ext uri="{9D8B030D-6E8A-4147-A177-3AD203B41FA5}">
                      <a16:colId xmlns:a16="http://schemas.microsoft.com/office/drawing/2014/main" xmlns="" val="1036550689"/>
                    </a:ext>
                  </a:extLst>
                </a:gridCol>
              </a:tblGrid>
              <a:tr h="37083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</a:t>
                      </a:r>
                      <a:endParaRPr lang="en-US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CADANGAN/INISIATIF</a:t>
                      </a:r>
                      <a:endParaRPr lang="en-US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STRATEGI</a:t>
                      </a:r>
                      <a:endParaRPr lang="en-US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3646407"/>
                  </a:ext>
                </a:extLst>
              </a:tr>
              <a:tr h="100653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en-US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 1Murid 1Sukan</a:t>
                      </a:r>
                      <a:endParaRPr lang="en-US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0050" indent="-400050">
                        <a:buFont typeface="+mj-lt"/>
                        <a:buAutoNum type="romanLcPeriod"/>
                      </a:pP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Kejohanan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Sukan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Sekolah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Murid Orang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Asli</a:t>
                      </a:r>
                      <a:endParaRPr lang="en-US" sz="1600" dirty="0" smtClean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  <a:p>
                      <a:pPr marL="400050" indent="-400050">
                        <a:buFont typeface="+mj-lt"/>
                        <a:buAutoNum type="romanLcPeriod"/>
                      </a:pP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Kejohanan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Sukan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Sekolah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Pribumi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Sarawak</a:t>
                      </a:r>
                    </a:p>
                    <a:p>
                      <a:pPr marL="400050" indent="-400050">
                        <a:buFont typeface="+mj-lt"/>
                        <a:buAutoNum type="romanLcPeriod"/>
                      </a:pP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Kejohanan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Sukan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Sekolah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Pedalaman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1Murid 1Sukan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Peringkat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Negeri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Sabah</a:t>
                      </a:r>
                    </a:p>
                    <a:p>
                      <a:pPr marL="400050" indent="-400050">
                        <a:buFont typeface="+mj-lt"/>
                        <a:buAutoNum type="romanLcPeriod"/>
                      </a:pP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Kejohanan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Sukan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Perpaduan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(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Futsal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dan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Bola Baling-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Perempuan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)</a:t>
                      </a:r>
                    </a:p>
                    <a:p>
                      <a:pPr marL="400050" indent="-400050">
                        <a:buFont typeface="+mj-lt"/>
                        <a:buAutoNum type="romanLcPeriod"/>
                      </a:pP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Kejohanan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Bola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Sepak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7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Sebelah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1Murid 1Sukan KPM-YBR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untuk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murid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perempuan</a:t>
                      </a:r>
                      <a:endParaRPr lang="en-US" sz="1600" dirty="0" smtClean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  <a:p>
                      <a:pPr marL="400050" indent="-400050">
                        <a:buFont typeface="+mj-lt"/>
                        <a:buAutoNum type="romanLcPeriod"/>
                      </a:pP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Pertandingan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Akhir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Activ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Jam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Senam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Aerobik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KPM-MILO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Peringkat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Kebangsaan</a:t>
                      </a:r>
                      <a:endParaRPr lang="en-US" sz="1600" dirty="0" smtClean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  <a:p>
                      <a:pPr marL="400050" indent="-400050">
                        <a:buFont typeface="+mj-lt"/>
                        <a:buAutoNum type="romanLcPeriod"/>
                      </a:pP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Memperkenalkan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sukan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baharu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kepada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murid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dan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guru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sekolah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dengan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kerjasama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persatuan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sukan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seperti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dodgeball</a:t>
                      </a:r>
                      <a:r>
                        <a:rPr lang="en-US" sz="1600" i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dan</a:t>
                      </a:r>
                      <a:r>
                        <a:rPr lang="en-US" sz="1600" i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1600" i="1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floorball</a:t>
                      </a:r>
                      <a:endParaRPr lang="en-US" sz="1600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9395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64236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9127679"/>
              </p:ext>
            </p:extLst>
          </p:nvPr>
        </p:nvGraphicFramePr>
        <p:xfrm>
          <a:off x="685800" y="1981201"/>
          <a:ext cx="7846640" cy="2383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561">
                  <a:extLst>
                    <a:ext uri="{9D8B030D-6E8A-4147-A177-3AD203B41FA5}">
                      <a16:colId xmlns:a16="http://schemas.microsoft.com/office/drawing/2014/main" xmlns="" val="2320785636"/>
                    </a:ext>
                  </a:extLst>
                </a:gridCol>
                <a:gridCol w="3447654">
                  <a:extLst>
                    <a:ext uri="{9D8B030D-6E8A-4147-A177-3AD203B41FA5}">
                      <a16:colId xmlns:a16="http://schemas.microsoft.com/office/drawing/2014/main" xmlns="" val="3447462554"/>
                    </a:ext>
                  </a:extLst>
                </a:gridCol>
                <a:gridCol w="3814425">
                  <a:extLst>
                    <a:ext uri="{9D8B030D-6E8A-4147-A177-3AD203B41FA5}">
                      <a16:colId xmlns:a16="http://schemas.microsoft.com/office/drawing/2014/main" xmlns="" val="1036550689"/>
                    </a:ext>
                  </a:extLst>
                </a:gridCol>
              </a:tblGrid>
              <a:tr h="37083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</a:t>
                      </a:r>
                      <a:endParaRPr lang="en-US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CADANGAN/INISIATIF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STRATEGI</a:t>
                      </a:r>
                      <a:endParaRPr lang="en-US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3646407"/>
                  </a:ext>
                </a:extLst>
              </a:tr>
              <a:tr h="100653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</a:t>
                      </a:r>
                      <a:endParaRPr lang="en-US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Penambahan</a:t>
                      </a:r>
                      <a:r>
                        <a:rPr lang="en-US" sz="1600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Kategori</a:t>
                      </a:r>
                      <a:r>
                        <a:rPr lang="en-US" sz="1600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Perempuan</a:t>
                      </a:r>
                      <a:r>
                        <a:rPr lang="en-US" sz="1600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600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Kejohanan</a:t>
                      </a:r>
                      <a:r>
                        <a:rPr lang="en-US" sz="1600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MSSM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Sukan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Ragbi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Bola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Sepak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Sepak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Takraw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Kriket</a:t>
                      </a:r>
                      <a:endParaRPr lang="en-US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9395884"/>
                  </a:ext>
                </a:extLst>
              </a:tr>
              <a:tr h="100653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</a:t>
                      </a:r>
                      <a:endParaRPr lang="en-US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Penambahan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Bilangan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Jurulatih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Perempuan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</a:t>
                      </a:r>
                      <a:r>
                        <a:rPr lang="en-US" sz="1600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Semua</a:t>
                      </a:r>
                      <a:r>
                        <a:rPr lang="en-US" sz="1600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Peringkat</a:t>
                      </a:r>
                      <a:r>
                        <a:rPr lang="en-US" sz="1600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Kejohanan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Melaksanakan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kursus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kejurulatihan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khas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guru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perempuan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program </a:t>
                      </a:r>
                      <a:r>
                        <a:rPr lang="en-US" sz="1600" i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attachment</a:t>
                      </a:r>
                      <a:endParaRPr lang="en-US" sz="1600" i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05689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630297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924800" cy="11430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MAKLUMAT ASAS </a:t>
            </a:r>
            <a:r>
              <a:rPr lang="en-US" sz="2800" b="1" dirty="0" smtClean="0">
                <a:solidFill>
                  <a:srgbClr val="002060"/>
                </a:solidFill>
              </a:rPr>
              <a:t>MURID SEKOLAH</a:t>
            </a:r>
            <a:endParaRPr lang="en-US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2408873"/>
              </p:ext>
            </p:extLst>
          </p:nvPr>
        </p:nvGraphicFramePr>
        <p:xfrm>
          <a:off x="685800" y="1981200"/>
          <a:ext cx="77724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31892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828" y="476672"/>
            <a:ext cx="7342584" cy="1143000"/>
          </a:xfrm>
        </p:spPr>
        <p:txBody>
          <a:bodyPr/>
          <a:lstStyle/>
          <a:p>
            <a:pPr algn="just"/>
            <a:r>
              <a:rPr lang="en-US" sz="1800" dirty="0" smtClean="0">
                <a:solidFill>
                  <a:schemeClr val="accent4">
                    <a:lumMod val="10000"/>
                  </a:schemeClr>
                </a:solidFill>
              </a:rPr>
              <a:t>2. MEMANTAPKAN STRATEGI PENGURUSAN KEJURULATIHAN DAN KEPEGAWAIAN SUKAN DALAM USAHA PEMBANGUNAN MODAL INSAN DI SEKOLAH HINGGA INSTITUSI SUKAN</a:t>
            </a:r>
            <a:r>
              <a:rPr lang="en-US" sz="1800" dirty="0">
                <a:solidFill>
                  <a:schemeClr val="accent4">
                    <a:lumMod val="10000"/>
                  </a:schemeClr>
                </a:solidFill>
              </a:rPr>
              <a:t/>
            </a:r>
            <a:br>
              <a:rPr lang="en-US" sz="1800" dirty="0">
                <a:solidFill>
                  <a:schemeClr val="accent4">
                    <a:lumMod val="10000"/>
                  </a:schemeClr>
                </a:solidFill>
              </a:rPr>
            </a:br>
            <a:endParaRPr lang="en-US" sz="1800" dirty="0">
              <a:solidFill>
                <a:schemeClr val="accent4">
                  <a:lumMod val="1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1026937"/>
              </p:ext>
            </p:extLst>
          </p:nvPr>
        </p:nvGraphicFramePr>
        <p:xfrm>
          <a:off x="685800" y="1772815"/>
          <a:ext cx="7846640" cy="3672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561">
                  <a:extLst>
                    <a:ext uri="{9D8B030D-6E8A-4147-A177-3AD203B41FA5}">
                      <a16:colId xmlns:a16="http://schemas.microsoft.com/office/drawing/2014/main" xmlns="" val="2320785636"/>
                    </a:ext>
                  </a:extLst>
                </a:gridCol>
                <a:gridCol w="3447654">
                  <a:extLst>
                    <a:ext uri="{9D8B030D-6E8A-4147-A177-3AD203B41FA5}">
                      <a16:colId xmlns:a16="http://schemas.microsoft.com/office/drawing/2014/main" xmlns="" val="3447462554"/>
                    </a:ext>
                  </a:extLst>
                </a:gridCol>
                <a:gridCol w="3814425">
                  <a:extLst>
                    <a:ext uri="{9D8B030D-6E8A-4147-A177-3AD203B41FA5}">
                      <a16:colId xmlns:a16="http://schemas.microsoft.com/office/drawing/2014/main" xmlns="" val="1036550689"/>
                    </a:ext>
                  </a:extLst>
                </a:gridCol>
              </a:tblGrid>
              <a:tr h="49552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</a:t>
                      </a:r>
                      <a:endParaRPr lang="en-US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CADANGAN/INISIATIF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STRATEGI</a:t>
                      </a:r>
                      <a:endParaRPr lang="en-US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3646407"/>
                  </a:ext>
                </a:extLst>
              </a:tr>
              <a:tr h="142552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</a:t>
                      </a:r>
                      <a:endParaRPr lang="en-US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Memberi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peluang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kepada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atlet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murid </a:t>
                      </a:r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mengikuti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kursus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kepengadilan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kepegawaian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Laluan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kerjaya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Menawarkan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kursus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kepengadilan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kepegawaian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kejurulatihan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kepada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atlet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murid</a:t>
                      </a:r>
                      <a:endParaRPr lang="en-US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9395884"/>
                  </a:ext>
                </a:extLst>
              </a:tr>
              <a:tr h="175135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en-US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Peningkatan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profesionalisme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jurulatih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600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bidang</a:t>
                      </a:r>
                      <a:r>
                        <a:rPr lang="en-US" sz="1600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sukan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Guru/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jurulatih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perlu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memiliki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lessen /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sijil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melatih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sekurang-kurangnya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SSM: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Lesen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A/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Tahap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SSN: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Lesen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B/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Tahap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PLD: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Lesen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C/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Tahap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05689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035243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1800" dirty="0" smtClean="0">
                <a:solidFill>
                  <a:schemeClr val="accent4">
                    <a:lumMod val="10000"/>
                  </a:schemeClr>
                </a:solidFill>
              </a:rPr>
              <a:t>3. HUBUNGAN STRATEGIK KPM DALAM MEMASTIKAN PEMBANGUNAN SUKAN MENGIKUT PIAWAIAN NASIONAL</a:t>
            </a:r>
            <a:r>
              <a:rPr lang="en-US" sz="1800" dirty="0">
                <a:solidFill>
                  <a:schemeClr val="accent4">
                    <a:lumMod val="10000"/>
                  </a:schemeClr>
                </a:solidFill>
              </a:rPr>
              <a:t/>
            </a:r>
            <a:br>
              <a:rPr lang="en-US" sz="1800" dirty="0">
                <a:solidFill>
                  <a:schemeClr val="accent4">
                    <a:lumMod val="10000"/>
                  </a:schemeClr>
                </a:solidFill>
              </a:rPr>
            </a:br>
            <a:endParaRPr lang="en-US" sz="1800" dirty="0">
              <a:solidFill>
                <a:schemeClr val="accent4">
                  <a:lumMod val="1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2931684"/>
              </p:ext>
            </p:extLst>
          </p:nvPr>
        </p:nvGraphicFramePr>
        <p:xfrm>
          <a:off x="685800" y="1772817"/>
          <a:ext cx="7846640" cy="1944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561">
                  <a:extLst>
                    <a:ext uri="{9D8B030D-6E8A-4147-A177-3AD203B41FA5}">
                      <a16:colId xmlns:a16="http://schemas.microsoft.com/office/drawing/2014/main" xmlns="" val="2320785636"/>
                    </a:ext>
                  </a:extLst>
                </a:gridCol>
                <a:gridCol w="3447654">
                  <a:extLst>
                    <a:ext uri="{9D8B030D-6E8A-4147-A177-3AD203B41FA5}">
                      <a16:colId xmlns:a16="http://schemas.microsoft.com/office/drawing/2014/main" xmlns="" val="3447462554"/>
                    </a:ext>
                  </a:extLst>
                </a:gridCol>
                <a:gridCol w="3814425">
                  <a:extLst>
                    <a:ext uri="{9D8B030D-6E8A-4147-A177-3AD203B41FA5}">
                      <a16:colId xmlns:a16="http://schemas.microsoft.com/office/drawing/2014/main" xmlns="" val="1036550689"/>
                    </a:ext>
                  </a:extLst>
                </a:gridCol>
              </a:tblGrid>
              <a:tr h="52344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</a:t>
                      </a:r>
                      <a:endParaRPr lang="en-US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CADANGAN/INISIATIF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STRATEGI</a:t>
                      </a:r>
                      <a:endParaRPr lang="en-US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3646407"/>
                  </a:ext>
                </a:extLst>
              </a:tr>
              <a:tr h="142077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</a:t>
                      </a:r>
                      <a:endParaRPr lang="en-US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Kerjasama</a:t>
                      </a:r>
                      <a:r>
                        <a:rPr lang="en-US" sz="1600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strategik</a:t>
                      </a:r>
                      <a:r>
                        <a:rPr lang="en-US" sz="1600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antara</a:t>
                      </a:r>
                      <a:r>
                        <a:rPr lang="en-US" sz="1600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agensi</a:t>
                      </a:r>
                      <a:r>
                        <a:rPr lang="en-US" sz="1600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kerajaan</a:t>
                      </a:r>
                      <a:r>
                        <a:rPr lang="en-US" sz="1600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600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Persatuan</a:t>
                      </a:r>
                      <a:r>
                        <a:rPr lang="en-US" sz="1600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Sukan </a:t>
                      </a:r>
                      <a:r>
                        <a:rPr lang="en-US" sz="1600" baseline="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Kebangsaan</a:t>
                      </a:r>
                      <a:r>
                        <a:rPr lang="en-US" sz="1600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(PSK)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Kerjasama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KPM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dengan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MSN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PSK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untuk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kursus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professional </a:t>
                      </a:r>
                      <a:r>
                        <a:rPr lang="en-US" sz="16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jangka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masa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panjang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6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pendek</a:t>
                      </a:r>
                      <a:endParaRPr lang="en-US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9395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334706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9095" t="19614" r="39985" b="4406"/>
          <a:stretch/>
        </p:blipFill>
        <p:spPr>
          <a:xfrm>
            <a:off x="1259632" y="188640"/>
            <a:ext cx="6552728" cy="66247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763593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" descr="Image"/>
          <p:cNvPicPr>
            <a:picLocks noChangeAspect="1"/>
          </p:cNvPicPr>
          <p:nvPr/>
        </p:nvPicPr>
        <p:blipFill>
          <a:blip r:embed="rId2">
            <a:alphaModFix amt="19816"/>
            <a:extLst/>
          </a:blip>
          <a:stretch>
            <a:fillRect/>
          </a:stretch>
        </p:blipFill>
        <p:spPr>
          <a:xfrm>
            <a:off x="0" y="-16934"/>
            <a:ext cx="9144000" cy="6874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/>
          <a:srcRect t="9490"/>
          <a:stretch/>
        </p:blipFill>
        <p:spPr bwMode="auto">
          <a:xfrm>
            <a:off x="-28492" y="0"/>
            <a:ext cx="58246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3140968"/>
            <a:ext cx="4824536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07290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" descr="Image"/>
          <p:cNvPicPr>
            <a:picLocks noChangeAspect="1"/>
          </p:cNvPicPr>
          <p:nvPr/>
        </p:nvPicPr>
        <p:blipFill>
          <a:blip r:embed="rId2">
            <a:alphaModFix amt="19816"/>
            <a:extLst/>
          </a:blip>
          <a:stretch>
            <a:fillRect/>
          </a:stretch>
        </p:blipFill>
        <p:spPr>
          <a:xfrm>
            <a:off x="0" y="0"/>
            <a:ext cx="9144000" cy="6874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/>
          <a:srcRect t="9743" b="10092"/>
          <a:stretch/>
        </p:blipFill>
        <p:spPr bwMode="auto">
          <a:xfrm>
            <a:off x="1331640" y="0"/>
            <a:ext cx="61093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93532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" descr="Image"/>
          <p:cNvPicPr>
            <a:picLocks noChangeAspect="1"/>
          </p:cNvPicPr>
          <p:nvPr/>
        </p:nvPicPr>
        <p:blipFill>
          <a:blip r:embed="rId2">
            <a:alphaModFix amt="19816"/>
            <a:extLst/>
          </a:blip>
          <a:stretch>
            <a:fillRect/>
          </a:stretch>
        </p:blipFill>
        <p:spPr>
          <a:xfrm>
            <a:off x="1" y="0"/>
            <a:ext cx="9144000" cy="6874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1834" y="172589"/>
            <a:ext cx="4700333" cy="65297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958458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" descr="Image"/>
          <p:cNvPicPr>
            <a:picLocks noChangeAspect="1"/>
          </p:cNvPicPr>
          <p:nvPr/>
        </p:nvPicPr>
        <p:blipFill>
          <a:blip r:embed="rId2">
            <a:alphaModFix amt="19816"/>
            <a:extLst/>
          </a:blip>
          <a:stretch>
            <a:fillRect/>
          </a:stretch>
        </p:blipFill>
        <p:spPr>
          <a:xfrm>
            <a:off x="1" y="0"/>
            <a:ext cx="9144000" cy="6874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/>
          <a:srcRect b="53034"/>
          <a:stretch/>
        </p:blipFill>
        <p:spPr bwMode="auto">
          <a:xfrm>
            <a:off x="364411" y="462041"/>
            <a:ext cx="8415177" cy="593391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341456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" descr="Image"/>
          <p:cNvPicPr>
            <a:picLocks noChangeAspect="1"/>
          </p:cNvPicPr>
          <p:nvPr/>
        </p:nvPicPr>
        <p:blipFill>
          <a:blip r:embed="rId2">
            <a:alphaModFix amt="19816"/>
            <a:extLst/>
          </a:blip>
          <a:stretch>
            <a:fillRect/>
          </a:stretch>
        </p:blipFill>
        <p:spPr>
          <a:xfrm>
            <a:off x="1" y="0"/>
            <a:ext cx="9144000" cy="6874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/>
          <a:srcRect t="46026"/>
          <a:stretch/>
        </p:blipFill>
        <p:spPr bwMode="auto">
          <a:xfrm>
            <a:off x="345183" y="269115"/>
            <a:ext cx="8453636" cy="63367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014815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492896"/>
            <a:ext cx="7772400" cy="1143000"/>
          </a:xfrm>
        </p:spPr>
        <p:txBody>
          <a:bodyPr/>
          <a:lstStyle/>
          <a:p>
            <a:pPr algn="ctr"/>
            <a:r>
              <a:rPr lang="en-AU" sz="3600" b="1" dirty="0" smtClean="0">
                <a:solidFill>
                  <a:srgbClr val="C00000"/>
                </a:solidFill>
              </a:rPr>
              <a:t>SEKIAN</a:t>
            </a:r>
            <a:br>
              <a:rPr lang="en-AU" sz="3600" b="1" dirty="0" smtClean="0">
                <a:solidFill>
                  <a:srgbClr val="C00000"/>
                </a:solidFill>
              </a:rPr>
            </a:br>
            <a:r>
              <a:rPr lang="en-AU" sz="3600" b="1" dirty="0" smtClean="0">
                <a:solidFill>
                  <a:srgbClr val="C00000"/>
                </a:solidFill>
              </a:rPr>
              <a:t>TERIMA KASIH</a:t>
            </a:r>
            <a:endParaRPr lang="en-A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09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>
                <a:solidFill>
                  <a:schemeClr val="bg2">
                    <a:lumMod val="50000"/>
                  </a:schemeClr>
                </a:solidFill>
              </a:rPr>
              <a:t>Nisbah </a:t>
            </a:r>
            <a:r>
              <a:rPr lang="fi-FI" dirty="0" smtClean="0">
                <a:solidFill>
                  <a:schemeClr val="bg2">
                    <a:lumMod val="50000"/>
                  </a:schemeClr>
                </a:solidFill>
              </a:rPr>
              <a:t>Murid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8712149"/>
              </p:ext>
            </p:extLst>
          </p:nvPr>
        </p:nvGraphicFramePr>
        <p:xfrm>
          <a:off x="395536" y="2060848"/>
          <a:ext cx="77724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4301445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924800" cy="11430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MAKLUMAT ASAS </a:t>
            </a:r>
            <a:r>
              <a:rPr lang="en-US" sz="2800" b="1" dirty="0" smtClean="0">
                <a:solidFill>
                  <a:srgbClr val="002060"/>
                </a:solidFill>
              </a:rPr>
              <a:t>GURU</a:t>
            </a:r>
            <a:endParaRPr lang="en-US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0156299"/>
              </p:ext>
            </p:extLst>
          </p:nvPr>
        </p:nvGraphicFramePr>
        <p:xfrm>
          <a:off x="685800" y="1981200"/>
          <a:ext cx="77724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19918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>
                <a:solidFill>
                  <a:schemeClr val="bg2">
                    <a:lumMod val="50000"/>
                  </a:schemeClr>
                </a:solidFill>
              </a:rPr>
              <a:t>Nisbah </a:t>
            </a:r>
            <a:r>
              <a:rPr lang="fi-FI" dirty="0" smtClean="0">
                <a:solidFill>
                  <a:schemeClr val="bg2">
                    <a:lumMod val="50000"/>
                  </a:schemeClr>
                </a:solidFill>
              </a:rPr>
              <a:t>Guru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1783819"/>
              </p:ext>
            </p:extLst>
          </p:nvPr>
        </p:nvGraphicFramePr>
        <p:xfrm>
          <a:off x="685800" y="1981200"/>
          <a:ext cx="77724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722056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1537" y="1844824"/>
            <a:ext cx="76328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</a:rPr>
              <a:t>Objektif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</a:rPr>
              <a:t>pembangunan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</a:rPr>
              <a:t>sukan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 di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</a:rPr>
              <a:t>institusi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</a:rPr>
              <a:t>pendidikan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</a:rPr>
              <a:t>khususnya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 di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</a:rPr>
              <a:t>sekolah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</a:rPr>
              <a:t>sekolah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bg2">
                    <a:lumMod val="50000"/>
                  </a:schemeClr>
                </a:solidFill>
              </a:rPr>
              <a:t>ialah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penyediaan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seluas-luas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peluang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untuk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pelajar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menyertai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sukan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secara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aktif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dan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mendapat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keseronokan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daripada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aktiviti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sukan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dan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bagi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mereka</a:t>
            </a:r>
            <a:r>
              <a:rPr lang="en-US" sz="2400" b="1" dirty="0" smtClean="0">
                <a:solidFill>
                  <a:srgbClr val="FF0000"/>
                </a:solidFill>
              </a:rPr>
              <a:t> yang </a:t>
            </a:r>
            <a:r>
              <a:rPr lang="en-US" sz="2400" b="1" dirty="0" err="1" smtClean="0">
                <a:solidFill>
                  <a:srgbClr val="FF0000"/>
                </a:solidFill>
              </a:rPr>
              <a:t>berbakat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untuk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mencapai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prestasi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dan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potensi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setinggi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mungkin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dalam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bidang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sukan</a:t>
            </a:r>
            <a:r>
              <a:rPr lang="en-US" sz="2400" b="1" dirty="0" smtClean="0">
                <a:solidFill>
                  <a:srgbClr val="FF0000"/>
                </a:solidFill>
              </a:rPr>
              <a:t> yang </a:t>
            </a:r>
            <a:r>
              <a:rPr lang="en-US" sz="2400" b="1" dirty="0" err="1" smtClean="0">
                <a:solidFill>
                  <a:srgbClr val="FF0000"/>
                </a:solidFill>
              </a:rPr>
              <a:t>diminati</a:t>
            </a:r>
            <a:r>
              <a:rPr lang="en-US" sz="2400" b="1" dirty="0" smtClean="0">
                <a:solidFill>
                  <a:srgbClr val="FF0000"/>
                </a:solidFill>
              </a:rPr>
              <a:t>. </a:t>
            </a:r>
          </a:p>
          <a:p>
            <a:pPr algn="just"/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548680"/>
            <a:ext cx="7742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OBJEKTIF PEMBANGUNAN SUKAN SEKOLAH</a:t>
            </a:r>
            <a:endParaRPr lang="en-US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2915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924800" cy="1143000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+mn-lt"/>
              </a:rPr>
              <a:t> CARTA ALIR KERJASAMA</a:t>
            </a:r>
            <a:br>
              <a:rPr lang="en-US" sz="2800" b="1" dirty="0" smtClean="0">
                <a:solidFill>
                  <a:srgbClr val="002060"/>
                </a:solidFill>
                <a:latin typeface="+mn-lt"/>
              </a:rPr>
            </a:br>
            <a:r>
              <a:rPr lang="en-US" sz="2800" b="1" dirty="0" smtClean="0">
                <a:solidFill>
                  <a:srgbClr val="002060"/>
                </a:solidFill>
                <a:latin typeface="+mn-lt"/>
              </a:rPr>
              <a:t> BSKK-JPN-PPD</a:t>
            </a:r>
            <a:endParaRPr lang="en-US" sz="2800" b="1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616402749"/>
              </p:ext>
            </p:extLst>
          </p:nvPr>
        </p:nvGraphicFramePr>
        <p:xfrm>
          <a:off x="323528" y="1844824"/>
          <a:ext cx="864096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07888" y="2276872"/>
            <a:ext cx="4072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AU" sz="1400" b="1" dirty="0" smtClean="0">
                <a:solidFill>
                  <a:schemeClr val="accent2">
                    <a:lumMod val="10000"/>
                  </a:schemeClr>
                </a:solidFill>
              </a:rPr>
              <a:t>PERANCANGAN DAN PENGURUSAN  (UTAMA)</a:t>
            </a:r>
            <a:endParaRPr lang="en-A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94562" y="3717032"/>
            <a:ext cx="36013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AU" sz="1400" b="1" dirty="0">
                <a:solidFill>
                  <a:schemeClr val="accent2">
                    <a:lumMod val="10000"/>
                  </a:schemeClr>
                </a:solidFill>
              </a:rPr>
              <a:t>PERANCANGAN DAN PENGURUSAN </a:t>
            </a:r>
            <a:r>
              <a:rPr lang="en-AU" sz="1400" b="1" dirty="0" smtClean="0">
                <a:solidFill>
                  <a:schemeClr val="accent2">
                    <a:lumMod val="10000"/>
                  </a:schemeClr>
                </a:solidFill>
              </a:rPr>
              <a:t>(OPERASI) </a:t>
            </a:r>
          </a:p>
          <a:p>
            <a:pPr marL="342900" indent="-342900">
              <a:buAutoNum type="arabicPeriod"/>
            </a:pPr>
            <a:r>
              <a:rPr lang="en-AU" sz="1400" b="1" dirty="0" smtClean="0">
                <a:solidFill>
                  <a:schemeClr val="accent2">
                    <a:lumMod val="10000"/>
                  </a:schemeClr>
                </a:solidFill>
              </a:rPr>
              <a:t>KEJOHANAN/ PERTANDINGAN</a:t>
            </a:r>
            <a:endParaRPr lang="en-AU" sz="1400" b="1" dirty="0">
              <a:solidFill>
                <a:schemeClr val="accent2">
                  <a:lumMod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183" y="5013176"/>
            <a:ext cx="24842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AU" sz="1400" b="1" dirty="0">
              <a:solidFill>
                <a:schemeClr val="accent2">
                  <a:lumMod val="10000"/>
                </a:schemeClr>
              </a:solidFill>
            </a:endParaRPr>
          </a:p>
          <a:p>
            <a:r>
              <a:rPr lang="en-AU" sz="1400" b="1" dirty="0">
                <a:solidFill>
                  <a:schemeClr val="accent2">
                    <a:lumMod val="10000"/>
                  </a:schemeClr>
                </a:solidFill>
              </a:rPr>
              <a:t>1. </a:t>
            </a:r>
            <a:r>
              <a:rPr lang="en-AU" sz="1400" b="1" dirty="0">
                <a:solidFill>
                  <a:schemeClr val="accent2">
                    <a:lumMod val="10000"/>
                  </a:schemeClr>
                </a:solidFill>
              </a:rPr>
              <a:t>ATLET</a:t>
            </a:r>
          </a:p>
          <a:p>
            <a:r>
              <a:rPr lang="en-AU" sz="1400" b="1" dirty="0" smtClean="0">
                <a:solidFill>
                  <a:schemeClr val="accent2">
                    <a:lumMod val="10000"/>
                  </a:schemeClr>
                </a:solidFill>
              </a:rPr>
              <a:t>2</a:t>
            </a:r>
            <a:r>
              <a:rPr lang="en-AU" sz="1400" b="1" dirty="0">
                <a:solidFill>
                  <a:schemeClr val="accent2">
                    <a:lumMod val="10000"/>
                  </a:schemeClr>
                </a:solidFill>
              </a:rPr>
              <a:t>. </a:t>
            </a:r>
            <a:r>
              <a:rPr lang="en-AU" sz="1400" b="1" dirty="0" smtClean="0">
                <a:solidFill>
                  <a:schemeClr val="accent2">
                    <a:lumMod val="10000"/>
                  </a:schemeClr>
                </a:solidFill>
              </a:rPr>
              <a:t>LATIHAN </a:t>
            </a:r>
          </a:p>
          <a:p>
            <a:r>
              <a:rPr lang="en-AU" sz="1400" b="1" dirty="0" smtClean="0">
                <a:solidFill>
                  <a:schemeClr val="accent2">
                    <a:lumMod val="10000"/>
                  </a:schemeClr>
                </a:solidFill>
              </a:rPr>
              <a:t>3. KEJURULATIHAN</a:t>
            </a:r>
            <a:endParaRPr lang="en-AU" sz="1400" b="1" dirty="0">
              <a:solidFill>
                <a:schemeClr val="accent2">
                  <a:lumMod val="10000"/>
                </a:schemeClr>
              </a:solidFill>
            </a:endParaRPr>
          </a:p>
          <a:p>
            <a:pPr lvl="0"/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30068243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754993364"/>
              </p:ext>
            </p:extLst>
          </p:nvPr>
        </p:nvGraphicFramePr>
        <p:xfrm>
          <a:off x="1208787" y="1828800"/>
          <a:ext cx="5344413" cy="46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hlinkClick r:id="rId7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594424" y="2388849"/>
            <a:ext cx="614363" cy="3156509"/>
          </a:xfrm>
          <a:prstGeom prst="rect">
            <a:avLst/>
          </a:prstGeom>
          <a:solidFill>
            <a:schemeClr val="accent2"/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T </a:t>
            </a:r>
            <a:endParaRPr kumimoji="0" lang="en-AU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</a:t>
            </a:r>
            <a:endParaRPr kumimoji="0" lang="en-AU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</a:t>
            </a:r>
            <a:endParaRPr kumimoji="0" lang="en-AU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092280" y="2026399"/>
            <a:ext cx="1981201" cy="39127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92D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AU" altLang="en-US" dirty="0">
              <a:solidFill>
                <a:schemeClr val="accent4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ANTARABANGSA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AU" altLang="en-US" sz="1600" dirty="0">
              <a:solidFill>
                <a:schemeClr val="accent4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6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sz="1600" b="1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KEB/MSSM</a:t>
            </a:r>
            <a:endParaRPr lang="en-AU" altLang="en-US" sz="1600" b="1" dirty="0">
              <a:solidFill>
                <a:schemeClr val="accent4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6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AU" altLang="en-US" sz="1600" dirty="0">
              <a:solidFill>
                <a:schemeClr val="accent4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NEGERI/MSSN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AU" altLang="en-US" sz="1600" dirty="0" smtClean="0">
              <a:solidFill>
                <a:schemeClr val="accent4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AU" altLang="en-US" sz="1600" dirty="0">
              <a:solidFill>
                <a:schemeClr val="accent4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sz="1600" b="1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DAERAH/MSSD</a:t>
            </a:r>
            <a:endParaRPr kumimoji="0" lang="en-AU" altLang="en-US" sz="1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AU" altLang="en-US" sz="1600" b="1" dirty="0">
              <a:solidFill>
                <a:schemeClr val="accent4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en-US" sz="16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6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SEKOLAH</a:t>
            </a:r>
          </a:p>
        </p:txBody>
      </p:sp>
      <p:sp>
        <p:nvSpPr>
          <p:cNvPr id="8" name="Right Arrow 8"/>
          <p:cNvSpPr>
            <a:spLocks noChangeArrowheads="1"/>
          </p:cNvSpPr>
          <p:nvPr/>
        </p:nvSpPr>
        <p:spPr bwMode="auto">
          <a:xfrm>
            <a:off x="1331037" y="3300219"/>
            <a:ext cx="517525" cy="53975"/>
          </a:xfrm>
          <a:prstGeom prst="rightArrow">
            <a:avLst>
              <a:gd name="adj1" fmla="val 50000"/>
              <a:gd name="adj2" fmla="val 49939"/>
            </a:avLst>
          </a:prstGeom>
          <a:solidFill>
            <a:srgbClr val="4F81BD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9" name="Right Arrow 9"/>
          <p:cNvSpPr>
            <a:spLocks noChangeArrowheads="1"/>
          </p:cNvSpPr>
          <p:nvPr/>
        </p:nvSpPr>
        <p:spPr bwMode="auto">
          <a:xfrm>
            <a:off x="1331036" y="4221046"/>
            <a:ext cx="517525" cy="53975"/>
          </a:xfrm>
          <a:prstGeom prst="rightArrow">
            <a:avLst>
              <a:gd name="adj1" fmla="val 50000"/>
              <a:gd name="adj2" fmla="val 49939"/>
            </a:avLst>
          </a:prstGeom>
          <a:solidFill>
            <a:srgbClr val="4F81BD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0" name="Right Arrow 11"/>
          <p:cNvSpPr>
            <a:spLocks noChangeArrowheads="1"/>
          </p:cNvSpPr>
          <p:nvPr/>
        </p:nvSpPr>
        <p:spPr bwMode="auto">
          <a:xfrm>
            <a:off x="1331035" y="5094926"/>
            <a:ext cx="517525" cy="53975"/>
          </a:xfrm>
          <a:prstGeom prst="rightArrow">
            <a:avLst>
              <a:gd name="adj1" fmla="val 50000"/>
              <a:gd name="adj2" fmla="val 49939"/>
            </a:avLst>
          </a:prstGeom>
          <a:solidFill>
            <a:srgbClr val="4F81BD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2" name="Right Arrow 16"/>
          <p:cNvSpPr>
            <a:spLocks noChangeArrowheads="1"/>
          </p:cNvSpPr>
          <p:nvPr/>
        </p:nvSpPr>
        <p:spPr bwMode="auto">
          <a:xfrm>
            <a:off x="6468478" y="5162300"/>
            <a:ext cx="517525" cy="53975"/>
          </a:xfrm>
          <a:prstGeom prst="rightArrow">
            <a:avLst>
              <a:gd name="adj1" fmla="val 50000"/>
              <a:gd name="adj2" fmla="val 49939"/>
            </a:avLst>
          </a:prstGeom>
          <a:solidFill>
            <a:srgbClr val="4F81BD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3" name="Right Arrow 17"/>
          <p:cNvSpPr>
            <a:spLocks noChangeArrowheads="1"/>
          </p:cNvSpPr>
          <p:nvPr/>
        </p:nvSpPr>
        <p:spPr bwMode="auto">
          <a:xfrm>
            <a:off x="6469275" y="3717032"/>
            <a:ext cx="517525" cy="53975"/>
          </a:xfrm>
          <a:prstGeom prst="rightArrow">
            <a:avLst>
              <a:gd name="adj1" fmla="val 50000"/>
              <a:gd name="adj2" fmla="val 49939"/>
            </a:avLst>
          </a:prstGeom>
          <a:solidFill>
            <a:srgbClr val="4F81BD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1" name="Right Arrow 15"/>
          <p:cNvSpPr>
            <a:spLocks noChangeArrowheads="1"/>
          </p:cNvSpPr>
          <p:nvPr/>
        </p:nvSpPr>
        <p:spPr bwMode="auto">
          <a:xfrm>
            <a:off x="6469274" y="4454281"/>
            <a:ext cx="517525" cy="53975"/>
          </a:xfrm>
          <a:prstGeom prst="rightArrow">
            <a:avLst>
              <a:gd name="adj1" fmla="val 50000"/>
              <a:gd name="adj2" fmla="val 49939"/>
            </a:avLst>
          </a:prstGeom>
          <a:solidFill>
            <a:srgbClr val="C0504D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702498" y="52380"/>
            <a:ext cx="787598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en-US" sz="2400" b="1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Times New Roman" pitchFamily="18" charset="0"/>
              </a:rPr>
              <a:t> PROGRAM PEMBANGUNAN SUKAN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24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Times New Roman" pitchFamily="18" charset="0"/>
              </a:rPr>
              <a:t>KEMENTERIAN</a:t>
            </a:r>
            <a:r>
              <a:rPr kumimoji="0" lang="en-AU" altLang="en-US" sz="2400" b="1" i="0" u="none" strike="noStrike" cap="none" normalizeH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Times New Roman" pitchFamily="18" charset="0"/>
              </a:rPr>
              <a:t> PENDIDIKAN MALAYSIA</a:t>
            </a:r>
            <a:endParaRPr kumimoji="0" lang="en-AU" altLang="en-US" sz="24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Up Arrow 19"/>
          <p:cNvSpPr/>
          <p:nvPr/>
        </p:nvSpPr>
        <p:spPr>
          <a:xfrm>
            <a:off x="7928478" y="4248033"/>
            <a:ext cx="242316" cy="375356"/>
          </a:xfrm>
          <a:prstGeom prst="up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F0000"/>
              </a:solidFill>
            </a:endParaRPr>
          </a:p>
        </p:txBody>
      </p:sp>
      <p:sp>
        <p:nvSpPr>
          <p:cNvPr id="25" name="Up Arrow 24"/>
          <p:cNvSpPr/>
          <p:nvPr/>
        </p:nvSpPr>
        <p:spPr>
          <a:xfrm>
            <a:off x="7926639" y="3502389"/>
            <a:ext cx="242316" cy="375356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F0000"/>
              </a:solidFill>
            </a:endParaRPr>
          </a:p>
        </p:txBody>
      </p:sp>
      <p:sp>
        <p:nvSpPr>
          <p:cNvPr id="22" name="Right Brace 21"/>
          <p:cNvSpPr/>
          <p:nvPr/>
        </p:nvSpPr>
        <p:spPr>
          <a:xfrm>
            <a:off x="5998685" y="2636912"/>
            <a:ext cx="497922" cy="2686688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ight Arrow 17"/>
          <p:cNvSpPr>
            <a:spLocks noChangeArrowheads="1"/>
          </p:cNvSpPr>
          <p:nvPr/>
        </p:nvSpPr>
        <p:spPr bwMode="auto">
          <a:xfrm>
            <a:off x="6469275" y="3074741"/>
            <a:ext cx="517525" cy="53975"/>
          </a:xfrm>
          <a:prstGeom prst="rightArrow">
            <a:avLst>
              <a:gd name="adj1" fmla="val 50000"/>
              <a:gd name="adj2" fmla="val 49939"/>
            </a:avLst>
          </a:prstGeom>
          <a:solidFill>
            <a:srgbClr val="4F81BD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" name="TextBox 1"/>
          <p:cNvSpPr txBox="1"/>
          <p:nvPr/>
        </p:nvSpPr>
        <p:spPr>
          <a:xfrm>
            <a:off x="3788627" y="45117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697710" y="252860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51755" y="3704856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15</a:t>
            </a:r>
            <a:endParaRPr lang="en-US" sz="2400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3409" y="488369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sz="2400" dirty="0" smtClean="0">
                <a:solidFill>
                  <a:srgbClr val="C00000"/>
                </a:solidFill>
                <a:effectLst>
                  <a:innerShdw blurRad="114300">
                    <a:prstClr val="black"/>
                  </a:innerShdw>
                </a:effectLst>
                <a:latin typeface="Arial Black" pitchFamily="34" charset="0"/>
              </a:rPr>
              <a:t>883</a:t>
            </a:r>
            <a:endParaRPr lang="en-US" sz="2400" dirty="0">
              <a:solidFill>
                <a:srgbClr val="C00000"/>
              </a:solidFill>
              <a:effectLst>
                <a:innerShdw blurRad="114300">
                  <a:prstClr val="black"/>
                </a:innerShdw>
              </a:effectLst>
              <a:latin typeface="Arial Black" pitchFamily="34" charset="0"/>
            </a:endParaRPr>
          </a:p>
        </p:txBody>
      </p:sp>
      <p:sp>
        <p:nvSpPr>
          <p:cNvPr id="29" name="Up Arrow 28"/>
          <p:cNvSpPr/>
          <p:nvPr/>
        </p:nvSpPr>
        <p:spPr>
          <a:xfrm>
            <a:off x="7942333" y="4974622"/>
            <a:ext cx="242316" cy="375356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F0000"/>
              </a:solidFill>
            </a:endParaRPr>
          </a:p>
        </p:txBody>
      </p:sp>
      <p:sp>
        <p:nvSpPr>
          <p:cNvPr id="30" name="Up Arrow 29"/>
          <p:cNvSpPr/>
          <p:nvPr/>
        </p:nvSpPr>
        <p:spPr>
          <a:xfrm>
            <a:off x="7928478" y="2858670"/>
            <a:ext cx="242316" cy="375356"/>
          </a:xfrm>
          <a:prstGeom prst="upArrow">
            <a:avLst/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7123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4" grpId="0" animBg="1"/>
      <p:bldP spid="5" grpId="0" animBg="1"/>
      <p:bldP spid="8" grpId="0" animBg="1"/>
      <p:bldP spid="9" grpId="0" animBg="1"/>
      <p:bldP spid="10" grpId="0" animBg="1"/>
      <p:bldP spid="12" grpId="0" animBg="1"/>
      <p:bldP spid="13" grpId="0" animBg="1"/>
      <p:bldP spid="11" grpId="0" animBg="1"/>
      <p:bldP spid="20" grpId="0" animBg="1"/>
      <p:bldP spid="25" grpId="0" animBg="1"/>
      <p:bldP spid="22" grpId="0" animBg="1"/>
      <p:bldP spid="26" grpId="0" animBg="1"/>
      <p:bldP spid="23" grpId="0"/>
      <p:bldP spid="28" grpId="0"/>
      <p:bldP spid="6" grpId="0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business1">
  <a:themeElements>
    <a:clrScheme name="">
      <a:dk1>
        <a:srgbClr val="FFFFFF"/>
      </a:dk1>
      <a:lt1>
        <a:srgbClr val="FFFFFF"/>
      </a:lt1>
      <a:dk2>
        <a:srgbClr val="FFFFFF"/>
      </a:dk2>
      <a:lt2>
        <a:srgbClr val="808080"/>
      </a:lt2>
      <a:accent1>
        <a:srgbClr val="33CCFF"/>
      </a:accent1>
      <a:accent2>
        <a:srgbClr val="99FF99"/>
      </a:accent2>
      <a:accent3>
        <a:srgbClr val="FFFFFF"/>
      </a:accent3>
      <a:accent4>
        <a:srgbClr val="DADADA"/>
      </a:accent4>
      <a:accent5>
        <a:srgbClr val="ADE2FF"/>
      </a:accent5>
      <a:accent6>
        <a:srgbClr val="8AE78A"/>
      </a:accent6>
      <a:hlink>
        <a:srgbClr val="FFFF99"/>
      </a:hlink>
      <a:folHlink>
        <a:srgbClr val="CCCCFF"/>
      </a:folHlink>
    </a:clrScheme>
    <a:fontScheme name="business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usiness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1 8">
        <a:dk1>
          <a:srgbClr val="808080"/>
        </a:dk1>
        <a:lt1>
          <a:srgbClr val="FFCCFF"/>
        </a:lt1>
        <a:dk2>
          <a:srgbClr val="FFCCCC"/>
        </a:dk2>
        <a:lt2>
          <a:srgbClr val="FFFFFF"/>
        </a:lt2>
        <a:accent1>
          <a:srgbClr val="990066"/>
        </a:accent1>
        <a:accent2>
          <a:srgbClr val="9C001A"/>
        </a:accent2>
        <a:accent3>
          <a:srgbClr val="FFE2E2"/>
        </a:accent3>
        <a:accent4>
          <a:srgbClr val="DAAEDA"/>
        </a:accent4>
        <a:accent5>
          <a:srgbClr val="CAAAB8"/>
        </a:accent5>
        <a:accent6>
          <a:srgbClr val="8D0016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7268</TotalTime>
  <Words>1711</Words>
  <Application>Microsoft Office PowerPoint</Application>
  <PresentationFormat>On-screen Show (4:3)</PresentationFormat>
  <Paragraphs>902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Arial Black</vt:lpstr>
      <vt:lpstr>Calibri</vt:lpstr>
      <vt:lpstr>Comic Sans MS</vt:lpstr>
      <vt:lpstr>Times New Roman</vt:lpstr>
      <vt:lpstr>Verdana</vt:lpstr>
      <vt:lpstr>Wingdings 2</vt:lpstr>
      <vt:lpstr>business1</vt:lpstr>
      <vt:lpstr>BAHAGIAN SUKAN, KOKURIKULUM DAN KESENIAN  KEMENTERIAN PENDIDIKAN MALAYSIA </vt:lpstr>
      <vt:lpstr>MAKLUMAT ASAS SEKOLAH</vt:lpstr>
      <vt:lpstr>MAKLUMAT ASAS MURID SEKOLAH</vt:lpstr>
      <vt:lpstr>Nisbah Murid</vt:lpstr>
      <vt:lpstr>MAKLUMAT ASAS GURU</vt:lpstr>
      <vt:lpstr>Nisbah Guru</vt:lpstr>
      <vt:lpstr>PowerPoint Presentation</vt:lpstr>
      <vt:lpstr> CARTA ALIR KERJASAMA  BSKK-JPN-PPD</vt:lpstr>
      <vt:lpstr>PowerPoint Presentation</vt:lpstr>
      <vt:lpstr>HUBUNGAN PROGRAM</vt:lpstr>
      <vt:lpstr>PowerPoint Presentation</vt:lpstr>
      <vt:lpstr>Nisbah Jantina Pusat Latihan Daerah</vt:lpstr>
      <vt:lpstr>MAKLUMAT ATLET MURID SEKOLAH SUKAN NEGERI</vt:lpstr>
      <vt:lpstr>Nisbah Atlet Murid Sekolah Sukan Negeri</vt:lpstr>
      <vt:lpstr>MAKLUMAT JURULATIH SEKOLAH SUKAN NEGERI</vt:lpstr>
      <vt:lpstr>Nisbah Jurulatih Sekolah Sukan Negeri</vt:lpstr>
      <vt:lpstr>MAKLUMAT ATLET MURID  SEKOLAH SUKAN MALAYSIA</vt:lpstr>
      <vt:lpstr>Nisbah Atlet Murid Sekolah Sukan Malaysia</vt:lpstr>
      <vt:lpstr>MAKLUMAT JURULATIH   SEKOLAH SUKAN MALAYSIA</vt:lpstr>
      <vt:lpstr>Nisbah Jurulatih Sekolah Sukan Malaysia</vt:lpstr>
      <vt:lpstr>KATEGORI PENYERTAAN KEJOHANAN MSSM</vt:lpstr>
      <vt:lpstr>KATEGORI PENYERTAAN KEJOHANAN MSSM</vt:lpstr>
      <vt:lpstr>PowerPoint Presentation</vt:lpstr>
      <vt:lpstr>MAKLUMAT ATLET MURID  MSSD, MSSN, MSSM</vt:lpstr>
      <vt:lpstr>PERATUSAN PENYERTAAN ATLET </vt:lpstr>
      <vt:lpstr>PowerPoint Presentation</vt:lpstr>
      <vt:lpstr>1. MEMUPUK BUDAYA BERSUKAN DALAM KALANGAN MURID TERUTAMANYA MURID WANITA </vt:lpstr>
      <vt:lpstr>PowerPoint Presentation</vt:lpstr>
      <vt:lpstr>PowerPoint Presentation</vt:lpstr>
      <vt:lpstr>2. MEMANTAPKAN STRATEGI PENGURUSAN KEJURULATIHAN DAN KEPEGAWAIAN SUKAN DALAM USAHA PEMBANGUNAN MODAL INSAN DI SEKOLAH HINGGA INSTITUSI SUKAN </vt:lpstr>
      <vt:lpstr>3. HUBUNGAN STRATEGIK KPM DALAM MEMASTIKAN PEMBANGUNAN SUKAN MENGIKUT PIAWAIAN NASIONAL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SEKIAN TERIMA KASIH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 DIVISON MINISTRY OF EDUCATION MALAYSIA</dc:title>
  <dc:creator>Firdauz Ali</dc:creator>
  <cp:lastModifiedBy>User</cp:lastModifiedBy>
  <cp:revision>197</cp:revision>
  <cp:lastPrinted>2016-06-23T00:57:00Z</cp:lastPrinted>
  <dcterms:created xsi:type="dcterms:W3CDTF">2016-01-25T09:25:30Z</dcterms:created>
  <dcterms:modified xsi:type="dcterms:W3CDTF">2019-11-18T14:23:50Z</dcterms:modified>
</cp:coreProperties>
</file>