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704"/>
  </p:normalViewPr>
  <p:slideViewPr>
    <p:cSldViewPr snapToGrid="0" snapToObjects="1">
      <p:cViewPr varScale="1">
        <p:scale>
          <a:sx n="108" d="100"/>
          <a:sy n="108" d="100"/>
        </p:scale>
        <p:origin x="-62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71FD6B-6890-224D-B18A-EBD84114B2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MY" dirty="0" err="1"/>
              <a:t>Persediaan</a:t>
            </a:r>
            <a:r>
              <a:rPr lang="en-MY" dirty="0"/>
              <a:t> Belia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Menceburi</a:t>
            </a:r>
            <a:r>
              <a:rPr lang="en-MY" dirty="0"/>
              <a:t> </a:t>
            </a:r>
            <a:r>
              <a:rPr lang="en-MY" dirty="0" err="1"/>
              <a:t>Sektor</a:t>
            </a:r>
            <a:r>
              <a:rPr lang="en-MY" dirty="0"/>
              <a:t> </a:t>
            </a:r>
            <a:r>
              <a:rPr lang="en-MY" dirty="0" err="1"/>
              <a:t>Korporat</a:t>
            </a:r>
            <a:r>
              <a:rPr lang="en-MY" dirty="0"/>
              <a:t/>
            </a:r>
            <a:br>
              <a:rPr lang="en-MY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A85B72-62D0-174B-8849-93A693186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3429000"/>
            <a:ext cx="8673427" cy="1799853"/>
          </a:xfrm>
        </p:spPr>
        <p:txBody>
          <a:bodyPr>
            <a:normAutofit fontScale="85000" lnSpcReduction="20000"/>
          </a:bodyPr>
          <a:lstStyle/>
          <a:p>
            <a:r>
              <a:rPr lang="en-MY" sz="3200" i="1" dirty="0"/>
              <a:t>‘</a:t>
            </a:r>
            <a:r>
              <a:rPr lang="en-MY" sz="3200" b="1" i="1" dirty="0"/>
              <a:t>Preparing the Young </a:t>
            </a:r>
          </a:p>
          <a:p>
            <a:r>
              <a:rPr lang="en-MY" sz="3200" b="1" i="1" dirty="0"/>
              <a:t>for the Corporate world’</a:t>
            </a:r>
            <a:r>
              <a:rPr lang="en-MY" sz="3200" i="1" dirty="0"/>
              <a:t> </a:t>
            </a:r>
          </a:p>
          <a:p>
            <a:r>
              <a:rPr lang="en-MY" sz="3200" i="1" dirty="0"/>
              <a:t>Wan Mohd Firdaus, </a:t>
            </a:r>
            <a:endParaRPr lang="en-MY" sz="3200" i="1" dirty="0" smtClean="0"/>
          </a:p>
          <a:p>
            <a:r>
              <a:rPr lang="en-MY" sz="3200" i="1" dirty="0" smtClean="0"/>
              <a:t>Young </a:t>
            </a:r>
            <a:r>
              <a:rPr lang="en-MY" sz="3200" i="1" dirty="0"/>
              <a:t>Corporate Malaysians</a:t>
            </a:r>
            <a:endParaRPr lang="en-MY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6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47">
            <a:extLst>
              <a:ext uri="{FF2B5EF4-FFF2-40B4-BE49-F238E27FC236}">
                <a16:creationId xmlns:a16="http://schemas.microsoft.com/office/drawing/2014/main" xmlns="" id="{20F21AEA-57E7-478E-AF43-AB2FC841F0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49">
            <a:extLst>
              <a:ext uri="{FF2B5EF4-FFF2-40B4-BE49-F238E27FC236}">
                <a16:creationId xmlns:a16="http://schemas.microsoft.com/office/drawing/2014/main" xmlns="" id="{75B466EC-DCA4-497B-ADC6-2FD9CBDFD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xmlns="" id="{45609FA5-C2C9-416D-890D-6F6110B7F3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xmlns="" id="{37B8C674-C635-4D8A-9FAB-F05E63939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xmlns="" id="{C2FDB9A6-669C-40CB-87C7-97924A5BD5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xmlns="" id="{521AC643-CB4D-4F5A-86E5-C223BE3F1B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xmlns="" id="{DAE95864-CA74-4B2D-8E88-F73D46E007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xmlns="" id="{F46E0D51-77C9-44E3-A15B-2BB3D376A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xmlns="" id="{283D97A2-376B-48DB-91A9-4B24BACBE9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xmlns="" id="{1D76E5AF-1DD6-47DD-B9C8-CDF462942B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xmlns="" id="{D4A2BF2F-2AF2-4F53-A15A-EF948787D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xmlns="" id="{80BB3D11-0AAD-4552-A768-6B43C8DA4F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xmlns="" id="{ECB66567-FE7B-4E2E-913B-91427FEE6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xmlns="" id="{C39FA8FA-0C33-478A-A1B2-76FFFB62B4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xmlns="" id="{AF7A05E2-F97C-444D-997E-52F65E82C6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xmlns="" id="{C5BD11D6-96C5-4152-9766-B51D3B7FCD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xmlns="" id="{A23F3B88-4AA2-4CA3-9162-A235865BC3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xmlns="" id="{949C412E-0973-438A-8206-EC08DC0D4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xmlns="" id="{2A7D18B9-0BA5-4D24-8EA4-16E7D75C8E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xmlns="" id="{6B705E05-4BBF-437A-8B17-191C91870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xmlns="" id="{86E407D4-1D4C-4226-96F3-F7700BCB6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xmlns="" id="{F89E5D39-D3C1-4846-B010-51F49EC498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xmlns="" id="{99B00BC9-9F78-4BFC-8464-A866A30CBA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72">
            <a:extLst>
              <a:ext uri="{FF2B5EF4-FFF2-40B4-BE49-F238E27FC236}">
                <a16:creationId xmlns:a16="http://schemas.microsoft.com/office/drawing/2014/main" xmlns="" id="{EE8F4B49-0EA1-4FC6-9E48-72204630EC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2E64A03F-C92C-4E25-B7AE-CA766A18AF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2">
              <a:extLst>
                <a:ext uri="{FF2B5EF4-FFF2-40B4-BE49-F238E27FC236}">
                  <a16:creationId xmlns:a16="http://schemas.microsoft.com/office/drawing/2014/main" xmlns="" id="{2607715A-7740-4986-8FEE-2E7272DE6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522BCD06-E4B2-444A-AEB3-23B77ABA17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2AE536-7769-F34C-9CAB-2762A2A0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67" y="1491756"/>
            <a:ext cx="3498979" cy="2453676"/>
          </a:xfrm>
        </p:spPr>
        <p:txBody>
          <a:bodyPr>
            <a:normAutofit/>
          </a:bodyPr>
          <a:lstStyle/>
          <a:p>
            <a:r>
              <a:rPr lang="en-US" sz="2800" dirty="0"/>
              <a:t>Preparation 3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Boss or Mentors?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xmlns="" id="{3B17968E-D407-428A-A8C9-99834F337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2017" y="803186"/>
            <a:ext cx="6272263" cy="2978319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AA16F3D7-A283-244D-9632-907DE25F6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71" r="-3" b="14400"/>
          <a:stretch/>
        </p:blipFill>
        <p:spPr>
          <a:xfrm>
            <a:off x="5483493" y="492975"/>
            <a:ext cx="5587732" cy="2978319"/>
          </a:xfrm>
          <a:prstGeom prst="rect">
            <a:avLst/>
          </a:prstGeom>
          <a:ln w="9525">
            <a:noFill/>
          </a:ln>
        </p:spPr>
      </p:pic>
      <p:pic>
        <p:nvPicPr>
          <p:cNvPr id="83" name="Content Placeholder 4">
            <a:extLst>
              <a:ext uri="{FF2B5EF4-FFF2-40B4-BE49-F238E27FC236}">
                <a16:creationId xmlns:a16="http://schemas.microsoft.com/office/drawing/2014/main" xmlns="" id="{21AF99CD-8F75-5245-B52D-E82784646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28" y="3733232"/>
            <a:ext cx="4642290" cy="2742421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03252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1268167"/>
            <a:ext cx="3498979" cy="2456442"/>
          </a:xfrm>
        </p:spPr>
        <p:txBody>
          <a:bodyPr/>
          <a:lstStyle/>
          <a:p>
            <a:r>
              <a:rPr lang="en-US" dirty="0" smtClean="0"/>
              <a:t>Reality 1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pyramid!</a:t>
            </a:r>
            <a:endParaRPr lang="en-US" dirty="0"/>
          </a:p>
        </p:txBody>
      </p:sp>
      <p:pic>
        <p:nvPicPr>
          <p:cNvPr id="4" name="Content Placeholder 3" descr="CorporatePyramid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28" b="-21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64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1468056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Reality 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Owners will/Political will</a:t>
            </a:r>
            <a:endParaRPr lang="en-US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86" b="-17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968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1395781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Reality 3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“the Establishment”</a:t>
            </a:r>
            <a:endParaRPr lang="en-US" dirty="0"/>
          </a:p>
        </p:txBody>
      </p:sp>
      <p:pic>
        <p:nvPicPr>
          <p:cNvPr id="4" name="Content Placeholder 3" descr="the establishme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9" r="-43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6771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2B174-BD20-2C4E-9611-C8DCAF1A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419" y="1731361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for young Malaysians in the corporate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1DB67-D6F3-644C-8615-B6CBF28F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Salary?</a:t>
            </a:r>
          </a:p>
          <a:p>
            <a:r>
              <a:rPr lang="en-US" dirty="0"/>
              <a:t>Work life Balance ?</a:t>
            </a:r>
          </a:p>
          <a:p>
            <a:r>
              <a:rPr lang="en-US" dirty="0"/>
              <a:t>Stay single or get married?</a:t>
            </a:r>
          </a:p>
          <a:p>
            <a:r>
              <a:rPr lang="en-US" dirty="0"/>
              <a:t>Trust and Opportunities?</a:t>
            </a:r>
          </a:p>
          <a:p>
            <a:r>
              <a:rPr lang="en-US" dirty="0"/>
              <a:t>Career ladder?</a:t>
            </a:r>
          </a:p>
          <a:p>
            <a:r>
              <a:rPr lang="en-US" dirty="0"/>
              <a:t>Cost of working - homes and transportation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Quota?</a:t>
            </a:r>
            <a:endParaRPr lang="en-US" dirty="0"/>
          </a:p>
          <a:p>
            <a:r>
              <a:rPr lang="en-US" dirty="0"/>
              <a:t>Leave corporate Malaysia and build a startup?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CC9829A-26F6-4595-8608-1A9F57DA7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5343792-FB15-4868-8582-6FB07FD06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7CA8F4A2-D471-40D9-BE89-06C70ACF4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E43E1CEC-4E49-49E9-8548-8B05B6374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B7F53ED1-039D-4BD7-A3E5-297729B937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A8487EB7-2469-4867-A80E-D9CD5B230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46143F0D-FDD9-4B87-911C-BBCFB8055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2CFC98FE-A0AD-4DC3-A501-9F93E7F473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9AF90DC1-0B6B-4A93-A014-09751AD4D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A2DFFBBE-16F4-4A5E-8934-167B73FFE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xmlns="" id="{A5E67C3A-5087-485D-96E5-21B8644E3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73EB781F-58BE-4B7A-B99B-B318ADFCC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539F2F29-AFA9-4E0B-A2E1-685BA3BB0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43647B4C-97BD-4193-A694-A8175A54A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xmlns="" id="{06780C14-905F-45FA-A058-1B4832451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xmlns="" id="{5C09B360-91DE-4815-B792-78F1DDAB6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32364EA9-C91C-4187-AEA7-3E676F04E1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xmlns="" id="{807D3A95-0DDF-4B14-AD7D-3C5465533F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xmlns="" id="{18B7A11B-83DF-4C00-836D-1BB371B3B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xmlns="" id="{3478F3A2-7617-467C-9F1C-0024CC8404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xmlns="" id="{9110FCBA-0E4F-4C72-A148-BA0CC4D7EC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xmlns="" id="{5F9AC703-6A55-44D2-A2D0-4C80B2C31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xmlns="" id="{A950B910-1A21-48FB-9E68-E71923756A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594A2EF-2FF2-48A2-91C9-027900307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0F210D1-1084-4A86-8697-6421DF5C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2">
              <a:extLst>
                <a:ext uri="{FF2B5EF4-FFF2-40B4-BE49-F238E27FC236}">
                  <a16:creationId xmlns:a16="http://schemas.microsoft.com/office/drawing/2014/main" xmlns="" id="{40B25474-8A86-43C1-B77B-EA2994CB4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3ACEAD7B-B41B-4FE1-AD76-97F79C2C2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B9D008-7084-CF43-8B68-175100AF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 fontScale="90000"/>
          </a:bodyPr>
          <a:lstStyle/>
          <a:p>
            <a:r>
              <a:rPr lang="en-US" dirty="0"/>
              <a:t>A business club for young Malaysian professionals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73D1360C-E879-D74E-ABB4-11495A48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3" b="1"/>
          <a:stretch/>
        </p:blipFill>
        <p:spPr>
          <a:xfrm>
            <a:off x="5115908" y="804036"/>
            <a:ext cx="6274561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7E2CC7B2-FCAC-481E-9438-725AB7CE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267830"/>
            <a:ext cx="6281873" cy="1783977"/>
          </a:xfrm>
        </p:spPr>
        <p:txBody>
          <a:bodyPr>
            <a:normAutofit/>
          </a:bodyPr>
          <a:lstStyle/>
          <a:p>
            <a:r>
              <a:rPr lang="en-US" dirty="0"/>
              <a:t>January 2008</a:t>
            </a:r>
          </a:p>
          <a:p>
            <a:r>
              <a:rPr lang="en-US" dirty="0"/>
              <a:t>CEO Series, Annual YCM Summits, Mentorship, CSR</a:t>
            </a:r>
          </a:p>
          <a:p>
            <a:r>
              <a:rPr lang="en-US" dirty="0"/>
              <a:t>www. </a:t>
            </a:r>
            <a:r>
              <a:rPr lang="en-US" dirty="0" err="1"/>
              <a:t>ycm</a:t>
            </a:r>
            <a:r>
              <a:rPr lang="en-US" dirty="0"/>
              <a:t> . org . my</a:t>
            </a:r>
          </a:p>
        </p:txBody>
      </p:sp>
    </p:spTree>
    <p:extLst>
      <p:ext uri="{BB962C8B-B14F-4D97-AF65-F5344CB8AC3E}">
        <p14:creationId xmlns:p14="http://schemas.microsoft.com/office/powerpoint/2010/main" val="229180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CC9829A-26F6-4595-8608-1A9F57DA7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5343792-FB15-4868-8582-6FB07FD06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7CA8F4A2-D471-40D9-BE89-06C70ACF4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E43E1CEC-4E49-49E9-8548-8B05B6374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B7F53ED1-039D-4BD7-A3E5-297729B937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A8487EB7-2469-4867-A80E-D9CD5B230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46143F0D-FDD9-4B87-911C-BBCFB8055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2CFC98FE-A0AD-4DC3-A501-9F93E7F473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9AF90DC1-0B6B-4A93-A014-09751AD4D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A2DFFBBE-16F4-4A5E-8934-167B73FFE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xmlns="" id="{A5E67C3A-5087-485D-96E5-21B8644E3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73EB781F-58BE-4B7A-B99B-B318ADFCC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539F2F29-AFA9-4E0B-A2E1-685BA3BB0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43647B4C-97BD-4193-A694-A8175A54A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xmlns="" id="{06780C14-905F-45FA-A058-1B4832451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xmlns="" id="{5C09B360-91DE-4815-B792-78F1DDAB6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32364EA9-C91C-4187-AEA7-3E676F04E1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xmlns="" id="{807D3A95-0DDF-4B14-AD7D-3C5465533F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xmlns="" id="{18B7A11B-83DF-4C00-836D-1BB371B3B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xmlns="" id="{3478F3A2-7617-467C-9F1C-0024CC8404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xmlns="" id="{9110FCBA-0E4F-4C72-A148-BA0CC4D7EC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xmlns="" id="{5F9AC703-6A55-44D2-A2D0-4C80B2C31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xmlns="" id="{A950B910-1A21-48FB-9E68-E71923756A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594A2EF-2FF2-48A2-91C9-027900307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0F210D1-1084-4A86-8697-6421DF5C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2">
              <a:extLst>
                <a:ext uri="{FF2B5EF4-FFF2-40B4-BE49-F238E27FC236}">
                  <a16:creationId xmlns:a16="http://schemas.microsoft.com/office/drawing/2014/main" xmlns="" id="{40B25474-8A86-43C1-B77B-EA2994CB4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3ACEAD7B-B41B-4FE1-AD76-97F79C2C2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FD6DE-2E59-9C40-B3AE-1595B192B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dirty="0"/>
              <a:t>What is corporate Malaysia?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1EB58976-D8A4-B14D-A6AB-EBCFB8F8A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4" r="-3" b="15195"/>
          <a:stretch/>
        </p:blipFill>
        <p:spPr>
          <a:xfrm>
            <a:off x="5115908" y="804036"/>
            <a:ext cx="6274561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62926CE-2F7D-4EFA-83CE-01F5D8BD6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3957718"/>
            <a:ext cx="6281873" cy="2561615"/>
          </a:xfrm>
        </p:spPr>
        <p:txBody>
          <a:bodyPr>
            <a:normAutofit/>
          </a:bodyPr>
          <a:lstStyle/>
          <a:p>
            <a:r>
              <a:rPr lang="en-US" dirty="0"/>
              <a:t>Bursa Malaysia</a:t>
            </a:r>
          </a:p>
          <a:p>
            <a:r>
              <a:rPr lang="en-US" dirty="0"/>
              <a:t>MNC’s</a:t>
            </a:r>
          </a:p>
          <a:p>
            <a:r>
              <a:rPr lang="en-US" dirty="0"/>
              <a:t>GLC’s. Government agencies?</a:t>
            </a:r>
          </a:p>
          <a:p>
            <a:r>
              <a:rPr lang="en-US" dirty="0"/>
              <a:t>SME? Startups?</a:t>
            </a:r>
          </a:p>
        </p:txBody>
      </p:sp>
    </p:spTree>
    <p:extLst>
      <p:ext uri="{BB962C8B-B14F-4D97-AF65-F5344CB8AC3E}">
        <p14:creationId xmlns:p14="http://schemas.microsoft.com/office/powerpoint/2010/main" val="98847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CC9829A-26F6-4595-8608-1A9F57DA7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5343792-FB15-4868-8582-6FB07FD06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7CA8F4A2-D471-40D9-BE89-06C70ACF4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E43E1CEC-4E49-49E9-8548-8B05B6374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B7F53ED1-039D-4BD7-A3E5-297729B937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A8487EB7-2469-4867-A80E-D9CD5B230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46143F0D-FDD9-4B87-911C-BBCFB8055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2CFC98FE-A0AD-4DC3-A501-9F93E7F473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9AF90DC1-0B6B-4A93-A014-09751AD4D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A2DFFBBE-16F4-4A5E-8934-167B73FFE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A5E67C3A-5087-485D-96E5-21B8644E3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73EB781F-58BE-4B7A-B99B-B318ADFCC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539F2F29-AFA9-4E0B-A2E1-685BA3BB0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43647B4C-97BD-4193-A694-A8175A54A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06780C14-905F-45FA-A058-1B4832451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5C09B360-91DE-4815-B792-78F1DDAB6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32364EA9-C91C-4187-AEA7-3E676F04E1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807D3A95-0DDF-4B14-AD7D-3C5465533F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18B7A11B-83DF-4C00-836D-1BB371B3B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3478F3A2-7617-467C-9F1C-0024CC8404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9110FCBA-0E4F-4C72-A148-BA0CC4D7EC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5F9AC703-6A55-44D2-A2D0-4C80B2C31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A950B910-1A21-48FB-9E68-E71923756A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594A2EF-2FF2-48A2-91C9-027900307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40F210D1-1084-4A86-8697-6421DF5C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xmlns="" id="{40B25474-8A86-43C1-B77B-EA2994CB4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ACEAD7B-B41B-4FE1-AD76-97F79C2C2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BC329-D498-004E-A640-0A43D8F5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 fontScale="90000"/>
          </a:bodyPr>
          <a:lstStyle/>
          <a:p>
            <a:r>
              <a:rPr lang="en-US" dirty="0"/>
              <a:t>Who are the young corporates/</a:t>
            </a:r>
            <a:br>
              <a:rPr lang="en-US" dirty="0"/>
            </a:br>
            <a:r>
              <a:rPr lang="en-US" dirty="0"/>
              <a:t>professionals?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6EC614B6-9E0F-CC4F-8E7B-81DEE98F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2" r="-3" b="-3"/>
          <a:stretch/>
        </p:blipFill>
        <p:spPr>
          <a:xfrm>
            <a:off x="5115908" y="804036"/>
            <a:ext cx="6274561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2C7488F-6F1F-4402-8D0D-35D9E21A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267830"/>
            <a:ext cx="6281873" cy="1783977"/>
          </a:xfrm>
        </p:spPr>
        <p:txBody>
          <a:bodyPr>
            <a:normAutofit/>
          </a:bodyPr>
          <a:lstStyle/>
          <a:p>
            <a:r>
              <a:rPr lang="en-US" dirty="0" err="1"/>
              <a:t>Klang</a:t>
            </a:r>
            <a:r>
              <a:rPr lang="en-US" dirty="0"/>
              <a:t> Valley, Penang, Johor Bahru</a:t>
            </a:r>
          </a:p>
          <a:p>
            <a:r>
              <a:rPr lang="en-US" dirty="0"/>
              <a:t>University Graduates</a:t>
            </a:r>
          </a:p>
          <a:p>
            <a:r>
              <a:rPr lang="en-US" dirty="0"/>
              <a:t>21 to 30 years old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7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CC9829A-26F6-4595-8608-1A9F57DA7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5343792-FB15-4868-8582-6FB07FD06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7CA8F4A2-D471-40D9-BE89-06C70ACF4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E43E1CEC-4E49-49E9-8548-8B05B6374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B7F53ED1-039D-4BD7-A3E5-297729B937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A8487EB7-2469-4867-A80E-D9CD5B230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46143F0D-FDD9-4B87-911C-BBCFB8055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2CFC98FE-A0AD-4DC3-A501-9F93E7F473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9AF90DC1-0B6B-4A93-A014-09751AD4D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A2DFFBBE-16F4-4A5E-8934-167B73FFE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A5E67C3A-5087-485D-96E5-21B8644E3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73EB781F-58BE-4B7A-B99B-B318ADFCC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539F2F29-AFA9-4E0B-A2E1-685BA3BB0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43647B4C-97BD-4193-A694-A8175A54A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06780C14-905F-45FA-A058-1B4832451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5C09B360-91DE-4815-B792-78F1DDAB6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32364EA9-C91C-4187-AEA7-3E676F04E1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807D3A95-0DDF-4B14-AD7D-3C5465533F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18B7A11B-83DF-4C00-836D-1BB371B3B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3478F3A2-7617-467C-9F1C-0024CC8404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9110FCBA-0E4F-4C72-A148-BA0CC4D7EC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5F9AC703-6A55-44D2-A2D0-4C80B2C31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A950B910-1A21-48FB-9E68-E71923756A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594A2EF-2FF2-48A2-91C9-027900307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40F210D1-1084-4A86-8697-6421DF5C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xmlns="" id="{40B25474-8A86-43C1-B77B-EA2994CB4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ACEAD7B-B41B-4FE1-AD76-97F79C2C2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6D7C61-A409-2948-B1DC-2E40E014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67" y="1301305"/>
            <a:ext cx="3498979" cy="2453676"/>
          </a:xfrm>
        </p:spPr>
        <p:txBody>
          <a:bodyPr>
            <a:normAutofit/>
          </a:bodyPr>
          <a:lstStyle/>
          <a:p>
            <a:r>
              <a:rPr lang="en-US" dirty="0"/>
              <a:t>Question 1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Career or Job?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BA9B9A9C-43C8-AC4A-BAD1-7C48489BC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07" r="2" b="7250"/>
          <a:stretch/>
        </p:blipFill>
        <p:spPr>
          <a:xfrm>
            <a:off x="5168901" y="1537841"/>
            <a:ext cx="6274561" cy="2404302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9895E52-5C69-DF40-BF21-09196B6AB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53551" y="4521200"/>
            <a:ext cx="5015621" cy="8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CC9829A-26F6-4595-8608-1A9F57DA7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5343792-FB15-4868-8582-6FB07FD06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7CA8F4A2-D471-40D9-BE89-06C70ACF4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E43E1CEC-4E49-49E9-8548-8B05B6374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B7F53ED1-039D-4BD7-A3E5-297729B937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A8487EB7-2469-4867-A80E-D9CD5B230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46143F0D-FDD9-4B87-911C-BBCFB8055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2CFC98FE-A0AD-4DC3-A501-9F93E7F473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9AF90DC1-0B6B-4A93-A014-09751AD4D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A2DFFBBE-16F4-4A5E-8934-167B73FFE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A5E67C3A-5087-485D-96E5-21B8644E3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73EB781F-58BE-4B7A-B99B-B318ADFCC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539F2F29-AFA9-4E0B-A2E1-685BA3BB0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43647B4C-97BD-4193-A694-A8175A54A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06780C14-905F-45FA-A058-1B4832451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5C09B360-91DE-4815-B792-78F1DDAB6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32364EA9-C91C-4187-AEA7-3E676F04E1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807D3A95-0DDF-4B14-AD7D-3C5465533F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18B7A11B-83DF-4C00-836D-1BB371B3B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3478F3A2-7617-467C-9F1C-0024CC8404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9110FCBA-0E4F-4C72-A148-BA0CC4D7EC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5F9AC703-6A55-44D2-A2D0-4C80B2C31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A950B910-1A21-48FB-9E68-E71923756A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594A2EF-2FF2-48A2-91C9-027900307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40F210D1-1084-4A86-8697-6421DF5C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xmlns="" id="{40B25474-8A86-43C1-B77B-EA2994CB4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ACEAD7B-B41B-4FE1-AD76-97F79C2C2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FFF98-08BF-2741-B499-ACDB686F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485865"/>
            <a:ext cx="3498979" cy="291687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Question 2: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Small company or big company?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E608E8-FA8C-4048-8024-B3F395EB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326" y="192881"/>
            <a:ext cx="4600574" cy="65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0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420F26D3-3E8E-4DBE-990B-7E0FA20C4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2ABC6A-2294-4E4E-AE51-D0B892F70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DDED3A7D-E641-4FF2-A4DD-FF60023FB4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7F95B9C2-76FC-4363-B454-2AE128BBE5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F87FA20A-DBB2-42E5-AD1F-F2B0482868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A4D7A641-E7DA-46C2-9FC5-709066A02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B144C8FF-827E-4B26-A81B-EE069A7577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4309F392-A669-4107-9A04-2E91DAD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30A90DD8-54A4-4B06-8B29-F26D44172D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3129F41A-3A13-435E-AB01-AC1BC405C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F4F94EFF-6BC5-484E-BB47-344F25AA9C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6928544C-6AAA-46A8-ACC3-9E23673862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9BE8861D-7F1A-48F1-8D6E-70813469FE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3A1607C3-2488-41F5-9F05-0BDB8E24F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C76259F9-A617-4C20-A516-A128B0E783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BE54BAF1-22B1-405F-A2AC-CDEEE99A9C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318574CB-E7D0-4018-8D70-AC03BEBB57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7558BCFB-BCA5-41AA-87BF-C1FA85D3DA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1EF129C8-B506-4845-B69B-EF9B51B4C3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90C36F2C-3D19-4A3A-BB30-8A83E2011C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A73BD378-C2A0-4411-943F-EE57C1E876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C035DDCB-E85E-457F-A9D9-CEE3ED6C8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B2D31F78-2662-4262-B5C3-56B4A73328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239098C-7E72-4888-8711-496779E310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912FA91-F616-456E-A0E6-08FFDCF7E9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xmlns="" id="{20FC58DF-B79E-40D6-A6D4-676AEFE324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99FFD69-1407-421A-8490-632440613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5BC1E-4256-3643-80BC-0EE08AD7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65" y="1430617"/>
            <a:ext cx="3498979" cy="2453676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 3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Generalist or Specialist?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E5402CB5-A19D-EE43-B495-14BF6C12B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0" r="2" b="707"/>
          <a:stretch/>
        </p:blipFill>
        <p:spPr>
          <a:xfrm>
            <a:off x="5115908" y="804037"/>
            <a:ext cx="6274561" cy="238017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A2FF4E-7C88-DC4D-9A6A-0DAAE0107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9952" y="3671888"/>
            <a:ext cx="6002410" cy="239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3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85">
            <a:extLst>
              <a:ext uri="{FF2B5EF4-FFF2-40B4-BE49-F238E27FC236}">
                <a16:creationId xmlns:a16="http://schemas.microsoft.com/office/drawing/2014/main" xmlns="" id="{92A61E50-E78E-4E5A-8AB1-50AEE81960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87">
            <a:extLst>
              <a:ext uri="{FF2B5EF4-FFF2-40B4-BE49-F238E27FC236}">
                <a16:creationId xmlns:a16="http://schemas.microsoft.com/office/drawing/2014/main" xmlns="" id="{B29F2718-2C3B-4062-A93E-E7869655F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xmlns="" id="{1BF496B2-9201-4092-A511-F705732DC2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xmlns="" id="{47ECE2E1-FED7-4F92-BF14-0AA3105A32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xmlns="" id="{CA9A10E9-762B-4B3D-A91F-1D3BDBDC36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xmlns="" id="{D75B487C-2093-4C81-8975-B326E88C4C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xmlns="" id="{97B25576-72B6-4A96-AC9F-3897A2A190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xmlns="" id="{6ACF39D9-3854-42C0-AECB-826FB7DA74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xmlns="" id="{35F325BF-6EB5-4011-951B-DEC4C5954C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xmlns="" id="{7914B699-C731-4D03-ABAD-EFE9A248E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xmlns="" id="{B4B31017-39CF-423D-8E3D-2138A44CC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">
              <a:extLst>
                <a:ext uri="{FF2B5EF4-FFF2-40B4-BE49-F238E27FC236}">
                  <a16:creationId xmlns:a16="http://schemas.microsoft.com/office/drawing/2014/main" xmlns="" id="{8F26E5DD-EA70-4BDF-BD34-2D4F89733D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xmlns="" id="{D5D9043D-265A-4413-B14A-B3FE5AB4B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xmlns="" id="{20459E1C-220F-4600-8F22-EA9F64A792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xmlns="" id="{72D230E9-2670-4B8F-A329-C0C266A0D0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xmlns="" id="{994FDDFA-B444-45FB-9B11-9C201658FD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xmlns="" id="{E42752DE-9425-49FE-8150-84BF23F075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xmlns="" id="{B2B66FE8-EDCE-47FB-BCDA-7701489442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xmlns="" id="{FEE32DAD-79BD-407D-A701-7A4DDAC76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2">
              <a:extLst>
                <a:ext uri="{FF2B5EF4-FFF2-40B4-BE49-F238E27FC236}">
                  <a16:creationId xmlns:a16="http://schemas.microsoft.com/office/drawing/2014/main" xmlns="" id="{D6AC9E89-02B3-412B-A9F4-F1A29CB97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3">
              <a:extLst>
                <a:ext uri="{FF2B5EF4-FFF2-40B4-BE49-F238E27FC236}">
                  <a16:creationId xmlns:a16="http://schemas.microsoft.com/office/drawing/2014/main" xmlns="" id="{1DF88BF6-6231-4778-8DC5-73AEE5C00D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4">
              <a:extLst>
                <a:ext uri="{FF2B5EF4-FFF2-40B4-BE49-F238E27FC236}">
                  <a16:creationId xmlns:a16="http://schemas.microsoft.com/office/drawing/2014/main" xmlns="" id="{E44962B1-105B-4633-89AA-A66CB3043B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5">
              <a:extLst>
                <a:ext uri="{FF2B5EF4-FFF2-40B4-BE49-F238E27FC236}">
                  <a16:creationId xmlns:a16="http://schemas.microsoft.com/office/drawing/2014/main" xmlns="" id="{66067273-05A5-4496-9697-0D657015C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0" name="Group 110">
            <a:extLst>
              <a:ext uri="{FF2B5EF4-FFF2-40B4-BE49-F238E27FC236}">
                <a16:creationId xmlns:a16="http://schemas.microsoft.com/office/drawing/2014/main" xmlns="" id="{ED0B56DF-75EE-4C01-BDF0-8D9B5B3435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EADCA8F2-7B6C-4A73-8AFC-96FF08EAF5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22">
              <a:extLst>
                <a:ext uri="{FF2B5EF4-FFF2-40B4-BE49-F238E27FC236}">
                  <a16:creationId xmlns:a16="http://schemas.microsoft.com/office/drawing/2014/main" xmlns="" id="{54F37A16-FA5C-4E18-BA72-8CA67E555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155CC655-7BB3-4F3E-98B8-B610FFF7ED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45020-B375-DF4F-8695-1F844680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58" y="1491756"/>
            <a:ext cx="3498979" cy="2453676"/>
          </a:xfrm>
        </p:spPr>
        <p:txBody>
          <a:bodyPr>
            <a:normAutofit/>
          </a:bodyPr>
          <a:lstStyle/>
          <a:p>
            <a:r>
              <a:rPr lang="en-US" sz="3700" dirty="0"/>
              <a:t>Preparation 1</a:t>
            </a:r>
            <a:br>
              <a:rPr lang="en-US" sz="3700" dirty="0"/>
            </a:br>
            <a:r>
              <a:rPr lang="en-US" sz="3700" dirty="0"/>
              <a:t/>
            </a:r>
            <a:br>
              <a:rPr lang="en-US" sz="3700" dirty="0"/>
            </a:br>
            <a:r>
              <a:rPr lang="en-US" sz="3700" dirty="0"/>
              <a:t>Read the Big Picture</a:t>
            </a:r>
          </a:p>
        </p:txBody>
      </p:sp>
      <p:pic>
        <p:nvPicPr>
          <p:cNvPr id="45" name="Content Placeholder 4">
            <a:extLst>
              <a:ext uri="{FF2B5EF4-FFF2-40B4-BE49-F238E27FC236}">
                <a16:creationId xmlns:a16="http://schemas.microsoft.com/office/drawing/2014/main" xmlns="" id="{4E118CA9-4E00-DD46-8E1F-4CCA47D42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9" r="13323"/>
          <a:stretch/>
        </p:blipFill>
        <p:spPr>
          <a:xfrm>
            <a:off x="5114014" y="806432"/>
            <a:ext cx="3078658" cy="238017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121" name="Content Placeholder 5">
            <a:extLst>
              <a:ext uri="{FF2B5EF4-FFF2-40B4-BE49-F238E27FC236}">
                <a16:creationId xmlns:a16="http://schemas.microsoft.com/office/drawing/2014/main" xmlns="" id="{A1ACF38C-15D1-5141-96B4-EE697888A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5" r="10863" b="-8"/>
          <a:stretch/>
        </p:blipFill>
        <p:spPr>
          <a:xfrm>
            <a:off x="8738772" y="698500"/>
            <a:ext cx="2646892" cy="238017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188C31B0-2CEE-2347-BA78-4CF727F95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38" r="31571" b="4"/>
          <a:stretch/>
        </p:blipFill>
        <p:spPr>
          <a:xfrm>
            <a:off x="8738772" y="3421856"/>
            <a:ext cx="2646892" cy="2479392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C05A16B3-A913-A540-8136-F9E145AF7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99833" y="3421855"/>
            <a:ext cx="3285330" cy="28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1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AD935534-682E-476B-914D-1542253549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7" name="Freeform 5">
              <a:extLst>
                <a:ext uri="{FF2B5EF4-FFF2-40B4-BE49-F238E27FC236}">
                  <a16:creationId xmlns:a16="http://schemas.microsoft.com/office/drawing/2014/main" xmlns="" id="{7D345A23-B9A1-48A1-861C-6DBE403720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xmlns="" id="{B6D0C803-C314-438E-AD46-FA855FC67D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xmlns="" id="{4CDB9016-F3D8-4C30-B1EE-E7642BFE22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xmlns="" id="{2B2D769C-5C70-4AE1-B8B2-BDED13B6D9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xmlns="" id="{D1D80447-B068-4D68-8F67-C72761A522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xmlns="" id="{A773E7B3-5778-470B-8BF1-DEE9CA1949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xmlns="" id="{5FE7164F-39D2-426B-AC5E-51CAA5BCD5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xmlns="" id="{110864D3-2ED1-4B11-AD49-AED660E6A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xmlns="" id="{17CE9E17-84B8-45E8-81B8-05B516EBDB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xmlns="" id="{92F2A78B-4191-4164-8A51-0551B12C1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xmlns="" id="{B59EA929-F27D-43FC-8B74-D7063F4D4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xmlns="" id="{65170C64-5500-4111-9F32-3CC0BF07C5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xmlns="" id="{F49D35D5-A3E7-42D8-9662-11A32C0D88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xmlns="" id="{B06AE47C-748A-41FB-A99B-32820FA844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xmlns="" id="{F15F2EE8-787F-4F49-BF17-82AE98EB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xmlns="" id="{DA12EAE6-CEF6-4DB8-8B8C-2D209C86C5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xmlns="" id="{560AA5BA-7BB1-47A6-818E-B12EA58FE6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xmlns="" id="{DF899BEE-3975-46EB-B60F-139ABA2E1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xmlns="" id="{21B8C8F1-768E-46A7-A303-F1867EC84E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8B58D728-38DC-444F-90A1-10FD8D288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23328CA4-841D-4CC3-975C-48A598EC3A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xmlns="" id="{C9C2DF9A-E845-45FB-AB63-5873CFBAA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79AA02BC-DB57-4276-B40A-90FC4E48AC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xmlns="" id="{145DEB22-8784-4C29-BA9A-E1BB0F2635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0720EBED-E04F-493F-9FC5-54CB15B287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xmlns="" id="{2F434FAB-B8A7-4AE0-91BC-B82E78BCFC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xmlns="" id="{F370E7C9-706F-4BF7-B14D-DB32CB66C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xmlns="" id="{3D641757-F9CF-461A-A034-040F5B7E6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xmlns="" id="{78C72C7E-7793-4858-B6C5-245AEF334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xmlns="" id="{45EC1DD8-9E6C-4991-B081-AB4F857AA2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0">
              <a:extLst>
                <a:ext uri="{FF2B5EF4-FFF2-40B4-BE49-F238E27FC236}">
                  <a16:creationId xmlns:a16="http://schemas.microsoft.com/office/drawing/2014/main" xmlns="" id="{3759CDD4-6C2F-4BD5-B8C4-67BE118B21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xmlns="" id="{D7605194-545A-492B-A7BE-67C0ACABF0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xmlns="" id="{64622F93-424E-4414-8D02-637CBE097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xmlns="" id="{1491CA09-5080-462D-80BE-49BE5FB2F4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xmlns="" id="{D4AC9A41-83DA-4945-9C4F-82E9377D1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xmlns="" id="{829BF896-696F-4FF7-B9C2-3F53EB4285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xmlns="" id="{02B23AC9-4400-47A8-A0EE-09CCE69792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xmlns="" id="{2320B93F-D636-42DA-944F-1B8E63888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xmlns="" id="{761FD00E-3299-4945-9FF6-3C50A62777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xmlns="" id="{6C39EC47-4D1A-48B4-B6DA-1F56790085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xmlns="" id="{12A957C5-F48D-4CE1-BC37-AE22FB917B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1">
              <a:extLst>
                <a:ext uri="{FF2B5EF4-FFF2-40B4-BE49-F238E27FC236}">
                  <a16:creationId xmlns:a16="http://schemas.microsoft.com/office/drawing/2014/main" xmlns="" id="{EB7FA5AF-A4C4-48D4-8A6B-1C91C34FB9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2">
              <a:extLst>
                <a:ext uri="{FF2B5EF4-FFF2-40B4-BE49-F238E27FC236}">
                  <a16:creationId xmlns:a16="http://schemas.microsoft.com/office/drawing/2014/main" xmlns="" id="{E8B44745-1324-475B-A9F2-407862DAD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3">
              <a:extLst>
                <a:ext uri="{FF2B5EF4-FFF2-40B4-BE49-F238E27FC236}">
                  <a16:creationId xmlns:a16="http://schemas.microsoft.com/office/drawing/2014/main" xmlns="" id="{A08230C7-91D6-4EAB-A587-966E9B47C4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6E426CE6-2F26-4591-A3CB-93C03693E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152A8900-7AD0-45A4-8D98-BD44EBFBB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39">
              <a:extLst>
                <a:ext uri="{FF2B5EF4-FFF2-40B4-BE49-F238E27FC236}">
                  <a16:creationId xmlns:a16="http://schemas.microsoft.com/office/drawing/2014/main" xmlns="" id="{802540FC-D6AB-4115-938E-38B3666DB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CE1C94E3-C6D4-4D11-A80D-B7098F5679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D1576-DAC3-5E45-BE05-C749F605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75" y="729756"/>
            <a:ext cx="3654569" cy="2691920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400" dirty="0"/>
              <a:t>Preparation 2</a:t>
            </a:r>
            <a:br>
              <a:rPr lang="en-US" sz="3400" dirty="0"/>
            </a:b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/>
              <a:t>Participate</a:t>
            </a:r>
          </a:p>
        </p:txBody>
      </p:sp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xmlns="" id="{A6632B78-29DE-42C7-84C6-A1765841C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40151" y="0"/>
            <a:ext cx="6751849" cy="685800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EC3F63A-A69A-B14C-8702-2DB20902E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6399" y="1133579"/>
            <a:ext cx="2899973" cy="1319921"/>
          </a:xfrm>
          <a:prstGeom prst="rect">
            <a:avLst/>
          </a:prstGeom>
          <a:ln w="9525">
            <a:noFill/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389DFBF4-C049-0F43-A443-4EDDE1E74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029" y="1110717"/>
            <a:ext cx="2890681" cy="1365926"/>
          </a:xfrm>
          <a:prstGeom prst="rect">
            <a:avLst/>
          </a:prstGeom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C34FE4-FE8D-2641-9EE0-56E8D4924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62" y="4584731"/>
            <a:ext cx="2908046" cy="959655"/>
          </a:xfrm>
          <a:prstGeom prst="rect">
            <a:avLst/>
          </a:prstGeom>
          <a:ln w="9525">
            <a:noFill/>
          </a:ln>
        </p:spPr>
      </p:pic>
      <p:pic>
        <p:nvPicPr>
          <p:cNvPr id="46" name="Content Placeholder 5">
            <a:extLst>
              <a:ext uri="{FF2B5EF4-FFF2-40B4-BE49-F238E27FC236}">
                <a16:creationId xmlns:a16="http://schemas.microsoft.com/office/drawing/2014/main" xmlns="" id="{70BE42EC-FBE7-994D-B057-CFF85DFCB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895" y="3992341"/>
            <a:ext cx="2882686" cy="2144718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7476741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132</Words>
  <Application>Microsoft Macintosh PowerPoint</Application>
  <PresentationFormat>Custom</PresentationFormat>
  <Paragraphs>36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Atlas</vt:lpstr>
      <vt:lpstr>Persediaan Belia Dalam Menceburi Sektor Korporat </vt:lpstr>
      <vt:lpstr>A business club for young Malaysian professionals</vt:lpstr>
      <vt:lpstr>What is corporate Malaysia?</vt:lpstr>
      <vt:lpstr>Who are the young corporates/ professionals?</vt:lpstr>
      <vt:lpstr>Question 1   Career or Job?</vt:lpstr>
      <vt:lpstr> Question 2:  Small company or big company?  </vt:lpstr>
      <vt:lpstr>Question 3  Generalist or Specialist?</vt:lpstr>
      <vt:lpstr>Preparation 1  Read the Big Picture</vt:lpstr>
      <vt:lpstr>Preparation 2    Participate</vt:lpstr>
      <vt:lpstr>Preparation 3  Boss or Mentors?  </vt:lpstr>
      <vt:lpstr>Reality 1  It’s a pyramid!</vt:lpstr>
      <vt:lpstr>Reality 2  Owners will/Political will</vt:lpstr>
      <vt:lpstr>Reality 3  “the Establishment”</vt:lpstr>
      <vt:lpstr>Challenges  for young Malaysians in the corporate world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Persediaan Belia Dalam Menceburi Sektor Korporat </dc:title>
  <dc:creator>NOR AMELIA BINTI MOHD FAUZI (DR.)</dc:creator>
  <cp:lastModifiedBy>Wan Mohd Firdaus Wan Mohd Fuaad</cp:lastModifiedBy>
  <cp:revision>6</cp:revision>
  <cp:lastPrinted>2019-03-14T03:09:59Z</cp:lastPrinted>
  <dcterms:created xsi:type="dcterms:W3CDTF">2019-03-13T17:10:37Z</dcterms:created>
  <dcterms:modified xsi:type="dcterms:W3CDTF">2019-03-14T03:10:12Z</dcterms:modified>
</cp:coreProperties>
</file>